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92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04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00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78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06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21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86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9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68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75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45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80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EED22-2515-49EA-B223-34C8EC6C8C3C}" type="datetimeFigureOut">
              <a:rPr lang="it-IT" smtClean="0"/>
              <a:t>09/11/2017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E5C55-B23A-404B-82AA-593677CC4F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75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USAs Carter out-throws for Shot Put gold">
            <a:hlinkClick r:id="" action="ppaction://media"/>
            <a:extLst>
              <a:ext uri="{FF2B5EF4-FFF2-40B4-BE49-F238E27FC236}">
                <a16:creationId xmlns="" xmlns:a16="http://schemas.microsoft.com/office/drawing/2014/main" id="{D897C642-27FA-43A2-931E-3A06B52A8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88" y="1397203"/>
            <a:ext cx="9217024" cy="46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Presentazione su schermo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2" baseType="lpstr">
      <vt:lpstr>Tema di Office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WebUser</dc:creator>
  <cp:lastModifiedBy>WebUser</cp:lastModifiedBy>
  <cp:revision>2</cp:revision>
  <dcterms:created xsi:type="dcterms:W3CDTF">2017-11-09T16:39:31Z</dcterms:created>
  <dcterms:modified xsi:type="dcterms:W3CDTF">2017-11-09T16:43:00Z</dcterms:modified>
</cp:coreProperties>
</file>