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77" r:id="rId2"/>
    <p:sldId id="256" r:id="rId3"/>
    <p:sldId id="273" r:id="rId4"/>
    <p:sldId id="274" r:id="rId5"/>
    <p:sldId id="275" r:id="rId6"/>
    <p:sldId id="276" r:id="rId7"/>
    <p:sldId id="278"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modifyVerifier cryptProviderType="rsaAES" cryptAlgorithmClass="hash" cryptAlgorithmType="typeAny" cryptAlgorithmSid="14" spinCount="100000" saltData="XjaEoVTGzDJNLz9AH5Q/5A==" hashData="8kSynQtAz65vLHdIxAo2WP5qNgmWJr/sshwH6g0G+QiLU3adS6SRYufsNYYhzIngZmfIZCjwRtSA/kClcCjbGQ=="/>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36AAC"/>
    <a:srgbClr val="016AAD"/>
    <a:srgbClr val="212C90"/>
    <a:srgbClr val="343C92"/>
    <a:srgbClr val="202C91"/>
    <a:srgbClr val="1F2B90"/>
    <a:srgbClr val="202C90"/>
    <a:srgbClr val="232C8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78" autoAdjust="0"/>
    <p:restoredTop sz="94660"/>
  </p:normalViewPr>
  <p:slideViewPr>
    <p:cSldViewPr snapToGrid="0">
      <p:cViewPr varScale="1">
        <p:scale>
          <a:sx n="79" d="100"/>
          <a:sy n="79" d="100"/>
        </p:scale>
        <p:origin x="102"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5394B9-FD04-4174-9A49-54C5BB3EEFF0}" type="datetimeFigureOut">
              <a:rPr lang="it-IT" smtClean="0"/>
              <a:t>10/10/2017</a:t>
            </a:fld>
            <a:endParaRPr lang="it-IT"/>
          </a:p>
        </p:txBody>
      </p:sp>
      <p:sp>
        <p:nvSpPr>
          <p:cNvPr id="4" name="Segnaposto immagin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775990-5301-48B2-B765-AB8A2139CF3A}" type="slidenum">
              <a:rPr lang="it-IT" smtClean="0"/>
              <a:t>‹N›</a:t>
            </a:fld>
            <a:endParaRPr lang="it-IT"/>
          </a:p>
        </p:txBody>
      </p:sp>
    </p:spTree>
    <p:extLst>
      <p:ext uri="{BB962C8B-B14F-4D97-AF65-F5344CB8AC3E}">
        <p14:creationId xmlns:p14="http://schemas.microsoft.com/office/powerpoint/2010/main" val="26760054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defTabSz="990600">
              <a:defRPr>
                <a:solidFill>
                  <a:schemeClr val="tx1"/>
                </a:solidFill>
                <a:latin typeface="Arial" panose="020B0604020202020204" pitchFamily="34" charset="0"/>
              </a:defRPr>
            </a:lvl1pPr>
            <a:lvl2pPr marL="742950" indent="-285750" defTabSz="990600">
              <a:defRPr>
                <a:solidFill>
                  <a:schemeClr val="tx1"/>
                </a:solidFill>
                <a:latin typeface="Arial" panose="020B0604020202020204" pitchFamily="34" charset="0"/>
              </a:defRPr>
            </a:lvl2pPr>
            <a:lvl3pPr marL="1143000" indent="-228600" defTabSz="990600">
              <a:defRPr>
                <a:solidFill>
                  <a:schemeClr val="tx1"/>
                </a:solidFill>
                <a:latin typeface="Arial" panose="020B0604020202020204" pitchFamily="34" charset="0"/>
              </a:defRPr>
            </a:lvl3pPr>
            <a:lvl4pPr marL="1600200" indent="-228600" defTabSz="990600">
              <a:defRPr>
                <a:solidFill>
                  <a:schemeClr val="tx1"/>
                </a:solidFill>
                <a:latin typeface="Arial" panose="020B0604020202020204" pitchFamily="34" charset="0"/>
              </a:defRPr>
            </a:lvl4pPr>
            <a:lvl5pPr marL="2057400" indent="-228600" defTabSz="990600">
              <a:defRPr>
                <a:solidFill>
                  <a:schemeClr val="tx1"/>
                </a:solidFill>
                <a:latin typeface="Arial" panose="020B0604020202020204" pitchFamily="34" charset="0"/>
              </a:defRPr>
            </a:lvl5pPr>
            <a:lvl6pPr marL="2514600" indent="-228600" defTabSz="990600" eaLnBrk="0" fontAlgn="base" hangingPunct="0">
              <a:spcBef>
                <a:spcPct val="0"/>
              </a:spcBef>
              <a:spcAft>
                <a:spcPct val="0"/>
              </a:spcAft>
              <a:defRPr>
                <a:solidFill>
                  <a:schemeClr val="tx1"/>
                </a:solidFill>
                <a:latin typeface="Arial" panose="020B0604020202020204" pitchFamily="34" charset="0"/>
              </a:defRPr>
            </a:lvl6pPr>
            <a:lvl7pPr marL="2971800" indent="-228600" defTabSz="990600" eaLnBrk="0" fontAlgn="base" hangingPunct="0">
              <a:spcBef>
                <a:spcPct val="0"/>
              </a:spcBef>
              <a:spcAft>
                <a:spcPct val="0"/>
              </a:spcAft>
              <a:defRPr>
                <a:solidFill>
                  <a:schemeClr val="tx1"/>
                </a:solidFill>
                <a:latin typeface="Arial" panose="020B0604020202020204" pitchFamily="34" charset="0"/>
              </a:defRPr>
            </a:lvl7pPr>
            <a:lvl8pPr marL="3429000" indent="-228600" defTabSz="990600" eaLnBrk="0" fontAlgn="base" hangingPunct="0">
              <a:spcBef>
                <a:spcPct val="0"/>
              </a:spcBef>
              <a:spcAft>
                <a:spcPct val="0"/>
              </a:spcAft>
              <a:defRPr>
                <a:solidFill>
                  <a:schemeClr val="tx1"/>
                </a:solidFill>
                <a:latin typeface="Arial" panose="020B0604020202020204" pitchFamily="34" charset="0"/>
              </a:defRPr>
            </a:lvl8pPr>
            <a:lvl9pPr marL="3886200" indent="-228600" defTabSz="990600" eaLnBrk="0" fontAlgn="base" hangingPunct="0">
              <a:spcBef>
                <a:spcPct val="0"/>
              </a:spcBef>
              <a:spcAft>
                <a:spcPct val="0"/>
              </a:spcAft>
              <a:defRPr>
                <a:solidFill>
                  <a:schemeClr val="tx1"/>
                </a:solidFill>
                <a:latin typeface="Arial" panose="020B0604020202020204" pitchFamily="34" charset="0"/>
              </a:defRPr>
            </a:lvl9pPr>
          </a:lstStyle>
          <a:p>
            <a:fld id="{81557C4E-4926-4AF0-8919-7A320E3959FC}" type="slidenum">
              <a:rPr lang="it-IT" altLang="it-IT" smtClean="0"/>
              <a:pPr/>
              <a:t>1</a:t>
            </a:fld>
            <a:endParaRPr lang="it-IT" altLang="it-IT"/>
          </a:p>
        </p:txBody>
      </p:sp>
      <p:sp>
        <p:nvSpPr>
          <p:cNvPr id="4099" name="Rectangle 2"/>
          <p:cNvSpPr>
            <a:spLocks noGrp="1" noRot="1" noChangeAspect="1" noChangeArrowheads="1" noTextEdit="1"/>
          </p:cNvSpPr>
          <p:nvPr>
            <p:ph type="sldImg"/>
          </p:nvPr>
        </p:nvSpPr>
        <p:spPr>
          <a:xfrm>
            <a:off x="3429000" y="938213"/>
            <a:ext cx="3376613" cy="2532062"/>
          </a:xfrm>
          <a:ln/>
        </p:spPr>
      </p:sp>
      <p:sp>
        <p:nvSpPr>
          <p:cNvPr id="410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a:p>
        </p:txBody>
      </p:sp>
    </p:spTree>
    <p:extLst>
      <p:ext uri="{BB962C8B-B14F-4D97-AF65-F5344CB8AC3E}">
        <p14:creationId xmlns:p14="http://schemas.microsoft.com/office/powerpoint/2010/main" val="27685010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defTabSz="990600">
              <a:defRPr>
                <a:solidFill>
                  <a:schemeClr val="tx1"/>
                </a:solidFill>
                <a:latin typeface="Arial" panose="020B0604020202020204" pitchFamily="34" charset="0"/>
              </a:defRPr>
            </a:lvl1pPr>
            <a:lvl2pPr marL="742950" indent="-285750" defTabSz="990600">
              <a:defRPr>
                <a:solidFill>
                  <a:schemeClr val="tx1"/>
                </a:solidFill>
                <a:latin typeface="Arial" panose="020B0604020202020204" pitchFamily="34" charset="0"/>
              </a:defRPr>
            </a:lvl2pPr>
            <a:lvl3pPr marL="1143000" indent="-228600" defTabSz="990600">
              <a:defRPr>
                <a:solidFill>
                  <a:schemeClr val="tx1"/>
                </a:solidFill>
                <a:latin typeface="Arial" panose="020B0604020202020204" pitchFamily="34" charset="0"/>
              </a:defRPr>
            </a:lvl3pPr>
            <a:lvl4pPr marL="1600200" indent="-228600" defTabSz="990600">
              <a:defRPr>
                <a:solidFill>
                  <a:schemeClr val="tx1"/>
                </a:solidFill>
                <a:latin typeface="Arial" panose="020B0604020202020204" pitchFamily="34" charset="0"/>
              </a:defRPr>
            </a:lvl4pPr>
            <a:lvl5pPr marL="2057400" indent="-228600" defTabSz="990600">
              <a:defRPr>
                <a:solidFill>
                  <a:schemeClr val="tx1"/>
                </a:solidFill>
                <a:latin typeface="Arial" panose="020B0604020202020204" pitchFamily="34" charset="0"/>
              </a:defRPr>
            </a:lvl5pPr>
            <a:lvl6pPr marL="2514600" indent="-228600" defTabSz="990600" eaLnBrk="0" fontAlgn="base" hangingPunct="0">
              <a:spcBef>
                <a:spcPct val="0"/>
              </a:spcBef>
              <a:spcAft>
                <a:spcPct val="0"/>
              </a:spcAft>
              <a:defRPr>
                <a:solidFill>
                  <a:schemeClr val="tx1"/>
                </a:solidFill>
                <a:latin typeface="Arial" panose="020B0604020202020204" pitchFamily="34" charset="0"/>
              </a:defRPr>
            </a:lvl6pPr>
            <a:lvl7pPr marL="2971800" indent="-228600" defTabSz="990600" eaLnBrk="0" fontAlgn="base" hangingPunct="0">
              <a:spcBef>
                <a:spcPct val="0"/>
              </a:spcBef>
              <a:spcAft>
                <a:spcPct val="0"/>
              </a:spcAft>
              <a:defRPr>
                <a:solidFill>
                  <a:schemeClr val="tx1"/>
                </a:solidFill>
                <a:latin typeface="Arial" panose="020B0604020202020204" pitchFamily="34" charset="0"/>
              </a:defRPr>
            </a:lvl7pPr>
            <a:lvl8pPr marL="3429000" indent="-228600" defTabSz="990600" eaLnBrk="0" fontAlgn="base" hangingPunct="0">
              <a:spcBef>
                <a:spcPct val="0"/>
              </a:spcBef>
              <a:spcAft>
                <a:spcPct val="0"/>
              </a:spcAft>
              <a:defRPr>
                <a:solidFill>
                  <a:schemeClr val="tx1"/>
                </a:solidFill>
                <a:latin typeface="Arial" panose="020B0604020202020204" pitchFamily="34" charset="0"/>
              </a:defRPr>
            </a:lvl8pPr>
            <a:lvl9pPr marL="3886200" indent="-228600" defTabSz="990600" eaLnBrk="0" fontAlgn="base" hangingPunct="0">
              <a:spcBef>
                <a:spcPct val="0"/>
              </a:spcBef>
              <a:spcAft>
                <a:spcPct val="0"/>
              </a:spcAft>
              <a:defRPr>
                <a:solidFill>
                  <a:schemeClr val="tx1"/>
                </a:solidFill>
                <a:latin typeface="Arial" panose="020B0604020202020204" pitchFamily="34" charset="0"/>
              </a:defRPr>
            </a:lvl9pPr>
          </a:lstStyle>
          <a:p>
            <a:fld id="{C642BBB2-C7CC-4B99-B51C-5E92F401786A}" type="slidenum">
              <a:rPr lang="it-IT" altLang="it-IT" smtClean="0"/>
              <a:pPr/>
              <a:t>7</a:t>
            </a:fld>
            <a:endParaRPr lang="it-IT" altLang="it-IT"/>
          </a:p>
        </p:txBody>
      </p:sp>
      <p:sp>
        <p:nvSpPr>
          <p:cNvPr id="18435" name="Rectangle 7"/>
          <p:cNvSpPr txBox="1">
            <a:spLocks noGrp="1" noChangeArrowheads="1"/>
          </p:cNvSpPr>
          <p:nvPr/>
        </p:nvSpPr>
        <p:spPr bwMode="auto">
          <a:xfrm>
            <a:off x="5797550" y="6742113"/>
            <a:ext cx="4435475"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048" tIns="49524" rIns="99048" bIns="49524" anchor="b"/>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lgn="r" eaLnBrk="1" hangingPunct="1">
              <a:spcBef>
                <a:spcPct val="0"/>
              </a:spcBef>
            </a:pPr>
            <a:fld id="{1B19F579-9B00-478A-A6D9-3F7320919595}" type="slidenum">
              <a:rPr lang="it-IT" altLang="it-IT">
                <a:cs typeface="Arial" panose="020B0604020202020204" pitchFamily="34" charset="0"/>
              </a:rPr>
              <a:pPr algn="r" eaLnBrk="1" hangingPunct="1">
                <a:spcBef>
                  <a:spcPct val="0"/>
                </a:spcBef>
              </a:pPr>
              <a:t>7</a:t>
            </a:fld>
            <a:endParaRPr lang="it-IT" altLang="it-IT">
              <a:cs typeface="Arial" panose="020B0604020202020204" pitchFamily="34" charset="0"/>
            </a:endParaRPr>
          </a:p>
        </p:txBody>
      </p:sp>
      <p:sp>
        <p:nvSpPr>
          <p:cNvPr id="18436" name="Rectangle 2"/>
          <p:cNvSpPr>
            <a:spLocks noGrp="1" noRot="1" noChangeAspect="1" noChangeArrowheads="1" noTextEdit="1"/>
          </p:cNvSpPr>
          <p:nvPr>
            <p:ph type="sldImg"/>
          </p:nvPr>
        </p:nvSpPr>
        <p:spPr>
          <a:xfrm>
            <a:off x="3243263" y="563563"/>
            <a:ext cx="3751262" cy="2813050"/>
          </a:xfrm>
          <a:ln/>
        </p:spPr>
      </p:sp>
      <p:sp>
        <p:nvSpPr>
          <p:cNvPr id="1843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a:p>
        </p:txBody>
      </p:sp>
    </p:spTree>
    <p:extLst>
      <p:ext uri="{BB962C8B-B14F-4D97-AF65-F5344CB8AC3E}">
        <p14:creationId xmlns:p14="http://schemas.microsoft.com/office/powerpoint/2010/main" val="10911697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9A44978D-0BFD-4467-BF7F-6A62D6FE6008}" type="datetimeFigureOut">
              <a:rPr lang="it-IT" smtClean="0"/>
              <a:t>10/10/2017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777589F6-6366-4A22-87E1-024EF0CB603B}" type="slidenum">
              <a:rPr lang="it-IT" smtClean="0"/>
              <a:t>‹N›</a:t>
            </a:fld>
            <a:endParaRPr lang="it-IT"/>
          </a:p>
        </p:txBody>
      </p:sp>
    </p:spTree>
    <p:extLst>
      <p:ext uri="{BB962C8B-B14F-4D97-AF65-F5344CB8AC3E}">
        <p14:creationId xmlns:p14="http://schemas.microsoft.com/office/powerpoint/2010/main" val="27616058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9A44978D-0BFD-4467-BF7F-6A62D6FE6008}" type="datetimeFigureOut">
              <a:rPr lang="it-IT" smtClean="0"/>
              <a:t>10/10/2017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777589F6-6366-4A22-87E1-024EF0CB603B}" type="slidenum">
              <a:rPr lang="it-IT" smtClean="0"/>
              <a:t>‹N›</a:t>
            </a:fld>
            <a:endParaRPr lang="it-IT"/>
          </a:p>
        </p:txBody>
      </p:sp>
    </p:spTree>
    <p:extLst>
      <p:ext uri="{BB962C8B-B14F-4D97-AF65-F5344CB8AC3E}">
        <p14:creationId xmlns:p14="http://schemas.microsoft.com/office/powerpoint/2010/main" val="32271164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9A44978D-0BFD-4467-BF7F-6A62D6FE6008}" type="datetimeFigureOut">
              <a:rPr lang="it-IT" smtClean="0"/>
              <a:t>10/10/2017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777589F6-6366-4A22-87E1-024EF0CB603B}" type="slidenum">
              <a:rPr lang="it-IT" smtClean="0"/>
              <a:t>‹N›</a:t>
            </a:fld>
            <a:endParaRPr lang="it-IT"/>
          </a:p>
        </p:txBody>
      </p:sp>
    </p:spTree>
    <p:extLst>
      <p:ext uri="{BB962C8B-B14F-4D97-AF65-F5344CB8AC3E}">
        <p14:creationId xmlns:p14="http://schemas.microsoft.com/office/powerpoint/2010/main" val="38462024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9A44978D-0BFD-4467-BF7F-6A62D6FE6008}" type="datetimeFigureOut">
              <a:rPr lang="it-IT" smtClean="0"/>
              <a:t>10/10/2017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777589F6-6366-4A22-87E1-024EF0CB603B}" type="slidenum">
              <a:rPr lang="it-IT" smtClean="0"/>
              <a:t>‹N›</a:t>
            </a:fld>
            <a:endParaRPr lang="it-IT"/>
          </a:p>
        </p:txBody>
      </p:sp>
    </p:spTree>
    <p:extLst>
      <p:ext uri="{BB962C8B-B14F-4D97-AF65-F5344CB8AC3E}">
        <p14:creationId xmlns:p14="http://schemas.microsoft.com/office/powerpoint/2010/main" val="3847555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9A44978D-0BFD-4467-BF7F-6A62D6FE6008}" type="datetimeFigureOut">
              <a:rPr lang="it-IT" smtClean="0"/>
              <a:t>10/10/2017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777589F6-6366-4A22-87E1-024EF0CB603B}" type="slidenum">
              <a:rPr lang="it-IT" smtClean="0"/>
              <a:t>‹N›</a:t>
            </a:fld>
            <a:endParaRPr lang="it-IT"/>
          </a:p>
        </p:txBody>
      </p:sp>
    </p:spTree>
    <p:extLst>
      <p:ext uri="{BB962C8B-B14F-4D97-AF65-F5344CB8AC3E}">
        <p14:creationId xmlns:p14="http://schemas.microsoft.com/office/powerpoint/2010/main" val="449495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9A44978D-0BFD-4467-BF7F-6A62D6FE6008}" type="datetimeFigureOut">
              <a:rPr lang="it-IT" smtClean="0"/>
              <a:t>10/10/2017</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777589F6-6366-4A22-87E1-024EF0CB603B}" type="slidenum">
              <a:rPr lang="it-IT" smtClean="0"/>
              <a:t>‹N›</a:t>
            </a:fld>
            <a:endParaRPr lang="it-IT"/>
          </a:p>
        </p:txBody>
      </p:sp>
    </p:spTree>
    <p:extLst>
      <p:ext uri="{BB962C8B-B14F-4D97-AF65-F5344CB8AC3E}">
        <p14:creationId xmlns:p14="http://schemas.microsoft.com/office/powerpoint/2010/main" val="40040962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629842" y="2505075"/>
            <a:ext cx="3868340"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Content Placeholder 5"/>
          <p:cNvSpPr>
            <a:spLocks noGrp="1"/>
          </p:cNvSpPr>
          <p:nvPr>
            <p:ph sz="quarter" idx="4"/>
          </p:nvPr>
        </p:nvSpPr>
        <p:spPr>
          <a:xfrm>
            <a:off x="4629150" y="2505075"/>
            <a:ext cx="3887391"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9A44978D-0BFD-4467-BF7F-6A62D6FE6008}" type="datetimeFigureOut">
              <a:rPr lang="it-IT" smtClean="0"/>
              <a:t>10/10/2017</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777589F6-6366-4A22-87E1-024EF0CB603B}" type="slidenum">
              <a:rPr lang="it-IT" smtClean="0"/>
              <a:t>‹N›</a:t>
            </a:fld>
            <a:endParaRPr lang="it-IT"/>
          </a:p>
        </p:txBody>
      </p:sp>
    </p:spTree>
    <p:extLst>
      <p:ext uri="{BB962C8B-B14F-4D97-AF65-F5344CB8AC3E}">
        <p14:creationId xmlns:p14="http://schemas.microsoft.com/office/powerpoint/2010/main" val="3396918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9A44978D-0BFD-4467-BF7F-6A62D6FE6008}" type="datetimeFigureOut">
              <a:rPr lang="it-IT" smtClean="0"/>
              <a:t>10/10/2017</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777589F6-6366-4A22-87E1-024EF0CB603B}" type="slidenum">
              <a:rPr lang="it-IT" smtClean="0"/>
              <a:t>‹N›</a:t>
            </a:fld>
            <a:endParaRPr lang="it-IT"/>
          </a:p>
        </p:txBody>
      </p:sp>
    </p:spTree>
    <p:extLst>
      <p:ext uri="{BB962C8B-B14F-4D97-AF65-F5344CB8AC3E}">
        <p14:creationId xmlns:p14="http://schemas.microsoft.com/office/powerpoint/2010/main" val="499509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44978D-0BFD-4467-BF7F-6A62D6FE6008}" type="datetimeFigureOut">
              <a:rPr lang="it-IT" smtClean="0"/>
              <a:t>10/10/2017</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777589F6-6366-4A22-87E1-024EF0CB603B}" type="slidenum">
              <a:rPr lang="it-IT" smtClean="0"/>
              <a:t>‹N›</a:t>
            </a:fld>
            <a:endParaRPr lang="it-IT"/>
          </a:p>
        </p:txBody>
      </p:sp>
    </p:spTree>
    <p:extLst>
      <p:ext uri="{BB962C8B-B14F-4D97-AF65-F5344CB8AC3E}">
        <p14:creationId xmlns:p14="http://schemas.microsoft.com/office/powerpoint/2010/main" val="17101046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9A44978D-0BFD-4467-BF7F-6A62D6FE6008}" type="datetimeFigureOut">
              <a:rPr lang="it-IT" smtClean="0"/>
              <a:t>10/10/2017</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777589F6-6366-4A22-87E1-024EF0CB603B}" type="slidenum">
              <a:rPr lang="it-IT" smtClean="0"/>
              <a:t>‹N›</a:t>
            </a:fld>
            <a:endParaRPr lang="it-IT"/>
          </a:p>
        </p:txBody>
      </p:sp>
    </p:spTree>
    <p:extLst>
      <p:ext uri="{BB962C8B-B14F-4D97-AF65-F5344CB8AC3E}">
        <p14:creationId xmlns:p14="http://schemas.microsoft.com/office/powerpoint/2010/main" val="30567248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9A44978D-0BFD-4467-BF7F-6A62D6FE6008}" type="datetimeFigureOut">
              <a:rPr lang="it-IT" smtClean="0"/>
              <a:t>10/10/2017</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777589F6-6366-4A22-87E1-024EF0CB603B}" type="slidenum">
              <a:rPr lang="it-IT" smtClean="0"/>
              <a:t>‹N›</a:t>
            </a:fld>
            <a:endParaRPr lang="it-IT"/>
          </a:p>
        </p:txBody>
      </p:sp>
    </p:spTree>
    <p:extLst>
      <p:ext uri="{BB962C8B-B14F-4D97-AF65-F5344CB8AC3E}">
        <p14:creationId xmlns:p14="http://schemas.microsoft.com/office/powerpoint/2010/main" val="30951855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44978D-0BFD-4467-BF7F-6A62D6FE6008}" type="datetimeFigureOut">
              <a:rPr lang="it-IT" smtClean="0"/>
              <a:t>10/10/2017</a:t>
            </a:fld>
            <a:endParaRPr lang="it-IT"/>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7589F6-6366-4A22-87E1-024EF0CB603B}" type="slidenum">
              <a:rPr lang="it-IT" smtClean="0"/>
              <a:t>‹N›</a:t>
            </a:fld>
            <a:endParaRPr lang="it-IT"/>
          </a:p>
        </p:txBody>
      </p:sp>
    </p:spTree>
    <p:extLst>
      <p:ext uri="{BB962C8B-B14F-4D97-AF65-F5344CB8AC3E}">
        <p14:creationId xmlns:p14="http://schemas.microsoft.com/office/powerpoint/2010/main" val="22332506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ChangeArrowheads="1"/>
          </p:cNvSpPr>
          <p:nvPr/>
        </p:nvSpPr>
        <p:spPr bwMode="auto">
          <a:xfrm>
            <a:off x="3" y="153459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cs typeface="Arial" panose="020B0604020202020204" pitchFamily="34" charset="0"/>
            </a:endParaRPr>
          </a:p>
        </p:txBody>
      </p:sp>
      <p:sp>
        <p:nvSpPr>
          <p:cNvPr id="16" name="Rettangolo arrotondato 15"/>
          <p:cNvSpPr/>
          <p:nvPr/>
        </p:nvSpPr>
        <p:spPr>
          <a:xfrm>
            <a:off x="3429002" y="1000129"/>
            <a:ext cx="45719" cy="3857625"/>
          </a:xfrm>
          <a:prstGeom prst="roundRect">
            <a:avLst/>
          </a:prstGeom>
          <a:solidFill>
            <a:srgbClr val="036AAC"/>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defRPr/>
            </a:pPr>
            <a:endParaRPr lang="it-IT" altLang="it-IT">
              <a:solidFill>
                <a:srgbClr val="FFFFFF"/>
              </a:solidFill>
              <a:latin typeface="Calibri" pitchFamily="34" charset="0"/>
            </a:endParaRPr>
          </a:p>
        </p:txBody>
      </p:sp>
      <p:sp>
        <p:nvSpPr>
          <p:cNvPr id="3076" name="Rectangle 7"/>
          <p:cNvSpPr>
            <a:spLocks noChangeArrowheads="1"/>
          </p:cNvSpPr>
          <p:nvPr/>
        </p:nvSpPr>
        <p:spPr bwMode="auto">
          <a:xfrm>
            <a:off x="4286250" y="4357690"/>
            <a:ext cx="4071939" cy="357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0">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2800" b="1" dirty="0">
                <a:solidFill>
                  <a:srgbClr val="006CAD"/>
                </a:solidFill>
                <a:latin typeface="Century Schoolbook" pitchFamily="18" charset="0"/>
                <a:cs typeface="Arial" panose="020B0604020202020204" pitchFamily="34" charset="0"/>
              </a:rPr>
              <a:t>Settore Tecnico A.I.A.</a:t>
            </a:r>
          </a:p>
        </p:txBody>
      </p:sp>
      <p:cxnSp>
        <p:nvCxnSpPr>
          <p:cNvPr id="23" name="Connettore 1 22"/>
          <p:cNvCxnSpPr/>
          <p:nvPr/>
        </p:nvCxnSpPr>
        <p:spPr bwMode="auto">
          <a:xfrm flipV="1">
            <a:off x="500064" y="5070475"/>
            <a:ext cx="8312151" cy="1588"/>
          </a:xfrm>
          <a:prstGeom prst="line">
            <a:avLst/>
          </a:prstGeom>
          <a:ln w="38100">
            <a:solidFill>
              <a:srgbClr val="006CAD"/>
            </a:solidFill>
            <a:headEnd type="non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27" name="Connettore 1 26"/>
          <p:cNvCxnSpPr/>
          <p:nvPr/>
        </p:nvCxnSpPr>
        <p:spPr bwMode="auto">
          <a:xfrm>
            <a:off x="571500" y="785816"/>
            <a:ext cx="8001000" cy="1587"/>
          </a:xfrm>
          <a:prstGeom prst="line">
            <a:avLst/>
          </a:prstGeom>
          <a:ln w="38100">
            <a:solidFill>
              <a:srgbClr val="006CAD"/>
            </a:solidFill>
            <a:headEnd type="none" w="med" len="med"/>
            <a:tailEnd type="none" w="med" len="med"/>
          </a:ln>
        </p:spPr>
        <p:style>
          <a:lnRef idx="3">
            <a:schemeClr val="accent6"/>
          </a:lnRef>
          <a:fillRef idx="0">
            <a:schemeClr val="accent6"/>
          </a:fillRef>
          <a:effectRef idx="2">
            <a:schemeClr val="accent6"/>
          </a:effectRef>
          <a:fontRef idx="minor">
            <a:schemeClr val="tx1"/>
          </a:fontRef>
        </p:style>
      </p:cxnSp>
      <p:sp>
        <p:nvSpPr>
          <p:cNvPr id="3079" name="Rectangle 13"/>
          <p:cNvSpPr>
            <a:spLocks noChangeArrowheads="1"/>
          </p:cNvSpPr>
          <p:nvPr/>
        </p:nvSpPr>
        <p:spPr bwMode="auto">
          <a:xfrm>
            <a:off x="3" y="43933"/>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cs typeface="Arial" panose="020B0604020202020204" pitchFamily="34" charset="0"/>
            </a:endParaRPr>
          </a:p>
        </p:txBody>
      </p:sp>
      <p:pic>
        <p:nvPicPr>
          <p:cNvPr id="3083" name="Picture 2"/>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14879" y="1143001"/>
            <a:ext cx="2786063" cy="312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7613" name="Group 29"/>
          <p:cNvGraphicFramePr>
            <a:graphicFrameLocks noGrp="1"/>
          </p:cNvGraphicFramePr>
          <p:nvPr>
            <p:extLst>
              <p:ext uri="{D42A27DB-BD31-4B8C-83A1-F6EECF244321}">
                <p14:modId xmlns:p14="http://schemas.microsoft.com/office/powerpoint/2010/main" val="906544935"/>
              </p:ext>
            </p:extLst>
          </p:nvPr>
        </p:nvGraphicFramePr>
        <p:xfrm>
          <a:off x="500065" y="5214939"/>
          <a:ext cx="8320088" cy="1310016"/>
        </p:xfrm>
        <a:graphic>
          <a:graphicData uri="http://schemas.openxmlformats.org/drawingml/2006/table">
            <a:tbl>
              <a:tblPr/>
              <a:tblGrid>
                <a:gridCol w="1531937">
                  <a:extLst>
                    <a:ext uri="{9D8B030D-6E8A-4147-A177-3AD203B41FA5}">
                      <a16:colId xmlns:a16="http://schemas.microsoft.com/office/drawing/2014/main" val="20000"/>
                    </a:ext>
                  </a:extLst>
                </a:gridCol>
                <a:gridCol w="1193800">
                  <a:extLst>
                    <a:ext uri="{9D8B030D-6E8A-4147-A177-3AD203B41FA5}">
                      <a16:colId xmlns:a16="http://schemas.microsoft.com/office/drawing/2014/main" val="20001"/>
                    </a:ext>
                  </a:extLst>
                </a:gridCol>
                <a:gridCol w="5594351">
                  <a:extLst>
                    <a:ext uri="{9D8B030D-6E8A-4147-A177-3AD203B41FA5}">
                      <a16:colId xmlns:a16="http://schemas.microsoft.com/office/drawing/2014/main" val="20002"/>
                    </a:ext>
                  </a:extLst>
                </a:gridCol>
              </a:tblGrid>
              <a:tr h="334968">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600" b="1" i="0" u="none" strike="noStrike" cap="none" normalizeH="0" baseline="0" dirty="0">
                          <a:ln>
                            <a:noFill/>
                          </a:ln>
                          <a:solidFill>
                            <a:schemeClr val="bg1"/>
                          </a:solidFill>
                          <a:effectLst/>
                          <a:latin typeface="Arial" panose="020B0604020202020204" pitchFamily="34" charset="0"/>
                          <a:cs typeface="Arial" panose="020B0604020202020204" pitchFamily="34" charset="0"/>
                        </a:rPr>
                        <a:t>Codice</a:t>
                      </a:r>
                    </a:p>
                  </a:txBody>
                  <a:tcPr marL="91439" marR="91439" marT="45564" marB="4556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36AAC"/>
                    </a:solid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600" b="1" i="0" u="none" strike="noStrike" cap="none" normalizeH="0" baseline="0" dirty="0">
                          <a:ln>
                            <a:noFill/>
                          </a:ln>
                          <a:solidFill>
                            <a:schemeClr val="bg1"/>
                          </a:solidFill>
                          <a:effectLst/>
                          <a:latin typeface="Arial" panose="020B0604020202020204" pitchFamily="34" charset="0"/>
                          <a:cs typeface="Arial" panose="020B0604020202020204" pitchFamily="34" charset="0"/>
                        </a:rPr>
                        <a:t>Revisione</a:t>
                      </a:r>
                    </a:p>
                  </a:txBody>
                  <a:tcPr marL="91439" marR="91439" marT="45564" marB="4556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36AAC"/>
                    </a:solid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600" b="1" i="0" u="none" strike="noStrike" cap="none" normalizeH="0" baseline="0" dirty="0">
                          <a:ln>
                            <a:noFill/>
                          </a:ln>
                          <a:solidFill>
                            <a:schemeClr val="bg1"/>
                          </a:solidFill>
                          <a:effectLst/>
                          <a:latin typeface="Arial" panose="020B0604020202020204" pitchFamily="34" charset="0"/>
                          <a:cs typeface="Arial" panose="020B0604020202020204" pitchFamily="34" charset="0"/>
                        </a:rPr>
                        <a:t>Denominazione</a:t>
                      </a:r>
                    </a:p>
                  </a:txBody>
                  <a:tcPr marL="91439" marR="91439" marT="45564" marB="4556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36AAC"/>
                    </a:solidFill>
                  </a:tcPr>
                </a:tc>
                <a:extLst>
                  <a:ext uri="{0D108BD9-81ED-4DB2-BD59-A6C34878D82A}">
                    <a16:rowId xmlns:a16="http://schemas.microsoft.com/office/drawing/2014/main" val="10000"/>
                  </a:ext>
                </a:extLst>
              </a:tr>
              <a:tr h="964888">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1900" b="0" i="0" u="none" strike="noStrike" cap="none" normalizeH="0" baseline="0">
                        <a:ln>
                          <a:noFill/>
                        </a:ln>
                        <a:solidFill>
                          <a:srgbClr val="000000"/>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2000" b="1" i="0" u="none" strike="noStrike" cap="none" normalizeH="0" baseline="0">
                          <a:ln>
                            <a:noFill/>
                          </a:ln>
                          <a:solidFill>
                            <a:srgbClr val="000000"/>
                          </a:solidFill>
                          <a:effectLst/>
                          <a:latin typeface="Arial" panose="020B0604020202020204" pitchFamily="34" charset="0"/>
                          <a:cs typeface="Arial" panose="020B0604020202020204" pitchFamily="34" charset="0"/>
                        </a:rPr>
                        <a:t>001 / 1718</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1900" b="0" i="0" u="none" strike="noStrike" cap="none" normalizeH="0" baseline="0">
                        <a:ln>
                          <a:noFill/>
                        </a:ln>
                        <a:solidFill>
                          <a:srgbClr val="000000"/>
                        </a:solidFill>
                        <a:effectLst/>
                        <a:latin typeface="Arial" panose="020B0604020202020204" pitchFamily="34" charset="0"/>
                        <a:cs typeface="Arial" panose="020B0604020202020204" pitchFamily="34" charset="0"/>
                      </a:endParaRPr>
                    </a:p>
                  </a:txBody>
                  <a:tcPr marL="91439" marR="91439" marT="45564" marB="4556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19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900" b="1" i="0" u="none" strike="noStrike" cap="none" normalizeH="0" baseline="0" dirty="0">
                          <a:ln>
                            <a:noFill/>
                          </a:ln>
                          <a:solidFill>
                            <a:srgbClr val="000000"/>
                          </a:solidFill>
                          <a:effectLst/>
                          <a:latin typeface="Arial" panose="020B0604020202020204" pitchFamily="34" charset="0"/>
                          <a:cs typeface="Arial" panose="020B0604020202020204" pitchFamily="34" charset="0"/>
                        </a:rPr>
                        <a:t>3</a:t>
                      </a:r>
                    </a:p>
                  </a:txBody>
                  <a:tcPr marL="91439" marR="91439" marT="45564" marB="4556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600" b="1" i="0" u="none" strike="noStrike" cap="none" normalizeH="0" baseline="0" dirty="0">
                          <a:ln>
                            <a:noFill/>
                          </a:ln>
                          <a:solidFill>
                            <a:srgbClr val="000000"/>
                          </a:solidFill>
                          <a:effectLst/>
                          <a:latin typeface="Arial" panose="020B0604020202020204" pitchFamily="34" charset="0"/>
                          <a:cs typeface="Arial" panose="020B0604020202020204" pitchFamily="34" charset="0"/>
                        </a:rPr>
                        <a:t>CORSO ARBITRI</a:t>
                      </a:r>
                    </a:p>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600" b="1" i="0" u="none" strike="noStrike" cap="none" normalizeH="0" baseline="0">
                          <a:ln>
                            <a:noFill/>
                          </a:ln>
                          <a:solidFill>
                            <a:srgbClr val="000000"/>
                          </a:solidFill>
                          <a:effectLst/>
                          <a:latin typeface="Arial" panose="020B0604020202020204" pitchFamily="34" charset="0"/>
                          <a:cs typeface="Arial" panose="020B0604020202020204" pitchFamily="34" charset="0"/>
                        </a:rPr>
                        <a:t>REGOLA 8</a:t>
                      </a:r>
                      <a:endParaRPr kumimoji="0" lang="it-IT" altLang="it-IT" sz="1600" b="1"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500" b="1" i="0" u="none" strike="noStrike" cap="none" normalizeH="0" baseline="0" dirty="0">
                          <a:ln>
                            <a:noFill/>
                          </a:ln>
                          <a:solidFill>
                            <a:srgbClr val="000000"/>
                          </a:solidFill>
                          <a:effectLst/>
                          <a:latin typeface="Arial" panose="020B0604020202020204" pitchFamily="34" charset="0"/>
                          <a:cs typeface="Arial" panose="020B0604020202020204" pitchFamily="34" charset="0"/>
                        </a:rPr>
                        <a:t>Stagione Sportiva 2017/2018</a:t>
                      </a:r>
                    </a:p>
                  </a:txBody>
                  <a:tcPr marL="91439" marR="91439" marT="45564" marB="4556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3099" name="Rectangle 13"/>
          <p:cNvSpPr>
            <a:spLocks noChangeArrowheads="1"/>
          </p:cNvSpPr>
          <p:nvPr/>
        </p:nvSpPr>
        <p:spPr bwMode="auto">
          <a:xfrm>
            <a:off x="3" y="2659"/>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cs typeface="Arial" panose="020B0604020202020204" pitchFamily="34" charset="0"/>
            </a:endParaRPr>
          </a:p>
        </p:txBody>
      </p:sp>
      <p:pic>
        <p:nvPicPr>
          <p:cNvPr id="1026" name="Picture 2" descr="zuhib4br">
            <a:extLst>
              <a:ext uri="{FF2B5EF4-FFF2-40B4-BE49-F238E27FC236}">
                <a16:creationId xmlns:a16="http://schemas.microsoft.com/office/drawing/2014/main" id="{BE3B38CD-B680-41FC-AF65-FFB4A48AD35A}"/>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43002" y="1381347"/>
            <a:ext cx="1265237" cy="1665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ttangolo 1">
            <a:extLst>
              <a:ext uri="{FF2B5EF4-FFF2-40B4-BE49-F238E27FC236}">
                <a16:creationId xmlns:a16="http://schemas.microsoft.com/office/drawing/2014/main" id="{946633CA-E4EB-431F-A5A8-2824A97402FD}"/>
              </a:ext>
            </a:extLst>
          </p:cNvPr>
          <p:cNvSpPr/>
          <p:nvPr/>
        </p:nvSpPr>
        <p:spPr>
          <a:xfrm>
            <a:off x="1116998" y="3259081"/>
            <a:ext cx="1376363" cy="1220795"/>
          </a:xfrm>
          <a:prstGeom prst="rect">
            <a:avLst/>
          </a:prstGeom>
          <a:solidFill>
            <a:srgbClr val="006CA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solidFill>
                <a:srgbClr val="FFFF00"/>
              </a:solidFill>
            </a:endParaRPr>
          </a:p>
        </p:txBody>
      </p:sp>
      <p:sp>
        <p:nvSpPr>
          <p:cNvPr id="3" name="CasellaDiTesto 2">
            <a:extLst>
              <a:ext uri="{FF2B5EF4-FFF2-40B4-BE49-F238E27FC236}">
                <a16:creationId xmlns:a16="http://schemas.microsoft.com/office/drawing/2014/main" id="{C8ED8F33-D0DA-4E38-AFDD-8D9593AF35A5}"/>
              </a:ext>
            </a:extLst>
          </p:cNvPr>
          <p:cNvSpPr txBox="1"/>
          <p:nvPr/>
        </p:nvSpPr>
        <p:spPr>
          <a:xfrm>
            <a:off x="1271918" y="3520564"/>
            <a:ext cx="1093568" cy="477054"/>
          </a:xfrm>
          <a:prstGeom prst="rect">
            <a:avLst/>
          </a:prstGeom>
          <a:noFill/>
        </p:spPr>
        <p:txBody>
          <a:bodyPr wrap="none" rtlCol="0">
            <a:spAutoFit/>
          </a:bodyPr>
          <a:lstStyle/>
          <a:p>
            <a:pPr algn="ctr">
              <a:lnSpc>
                <a:spcPts val="1500"/>
              </a:lnSpc>
            </a:pPr>
            <a:r>
              <a:rPr lang="it-IT" sz="3600" dirty="0">
                <a:solidFill>
                  <a:schemeClr val="bg1"/>
                </a:solidFill>
                <a:latin typeface="Times New Roman" panose="02020603050405020304" pitchFamily="18" charset="0"/>
                <a:cs typeface="Times New Roman" panose="02020603050405020304" pitchFamily="18" charset="0"/>
              </a:rPr>
              <a:t>AIA</a:t>
            </a:r>
          </a:p>
          <a:p>
            <a:pPr algn="ctr">
              <a:lnSpc>
                <a:spcPts val="1500"/>
              </a:lnSpc>
            </a:pPr>
            <a:r>
              <a:rPr lang="it-IT" sz="1600" dirty="0">
                <a:solidFill>
                  <a:schemeClr val="bg1"/>
                </a:solidFill>
                <a:latin typeface="Times New Roman" panose="02020603050405020304" pitchFamily="18" charset="0"/>
                <a:cs typeface="Times New Roman" panose="02020603050405020304" pitchFamily="18" charset="0"/>
              </a:rPr>
              <a:t>QUALITY</a:t>
            </a:r>
          </a:p>
        </p:txBody>
      </p:sp>
      <p:sp>
        <p:nvSpPr>
          <p:cNvPr id="4" name="Ovale 3">
            <a:extLst>
              <a:ext uri="{FF2B5EF4-FFF2-40B4-BE49-F238E27FC236}">
                <a16:creationId xmlns:a16="http://schemas.microsoft.com/office/drawing/2014/main" id="{0659D241-805D-4FC4-93D3-E4C8B3C11E7B}"/>
              </a:ext>
            </a:extLst>
          </p:cNvPr>
          <p:cNvSpPr/>
          <p:nvPr/>
        </p:nvSpPr>
        <p:spPr>
          <a:xfrm>
            <a:off x="1204756" y="3997617"/>
            <a:ext cx="1237218" cy="435705"/>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CasellaDiTesto 4">
            <a:extLst>
              <a:ext uri="{FF2B5EF4-FFF2-40B4-BE49-F238E27FC236}">
                <a16:creationId xmlns:a16="http://schemas.microsoft.com/office/drawing/2014/main" id="{F1F9B298-97E6-4478-9DCC-1C949D1C6B66}"/>
              </a:ext>
            </a:extLst>
          </p:cNvPr>
          <p:cNvSpPr txBox="1"/>
          <p:nvPr/>
        </p:nvSpPr>
        <p:spPr>
          <a:xfrm>
            <a:off x="1276198" y="4041488"/>
            <a:ext cx="1132041" cy="307777"/>
          </a:xfrm>
          <a:prstGeom prst="rect">
            <a:avLst/>
          </a:prstGeom>
          <a:noFill/>
        </p:spPr>
        <p:txBody>
          <a:bodyPr wrap="none" rtlCol="0">
            <a:spAutoFit/>
          </a:bodyPr>
          <a:lstStyle/>
          <a:p>
            <a:r>
              <a:rPr lang="it-IT" sz="1400" dirty="0">
                <a:latin typeface="Times New Roman" panose="02020603050405020304" pitchFamily="18" charset="0"/>
                <a:cs typeface="Times New Roman" panose="02020603050405020304" pitchFamily="18" charset="0"/>
              </a:rPr>
              <a:t>APPROVED</a:t>
            </a:r>
          </a:p>
        </p:txBody>
      </p:sp>
      <p:sp>
        <p:nvSpPr>
          <p:cNvPr id="21" name="Rectangle 8">
            <a:extLst>
              <a:ext uri="{FF2B5EF4-FFF2-40B4-BE49-F238E27FC236}">
                <a16:creationId xmlns:a16="http://schemas.microsoft.com/office/drawing/2014/main" id="{69ACF401-2A6F-4E05-AA48-148A2DD0F26C}"/>
              </a:ext>
            </a:extLst>
          </p:cNvPr>
          <p:cNvSpPr>
            <a:spLocks noChangeArrowheads="1"/>
          </p:cNvSpPr>
          <p:nvPr/>
        </p:nvSpPr>
        <p:spPr bwMode="auto">
          <a:xfrm>
            <a:off x="457200" y="-26955"/>
            <a:ext cx="8229600" cy="900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2800" b="1" dirty="0">
                <a:solidFill>
                  <a:srgbClr val="006CAD"/>
                </a:solidFill>
                <a:latin typeface="Century Schoolbook" pitchFamily="18" charset="0"/>
              </a:rPr>
              <a:t>Associazione Italiana Arbitri</a:t>
            </a:r>
          </a:p>
        </p:txBody>
      </p:sp>
    </p:spTree>
    <p:extLst>
      <p:ext uri="{BB962C8B-B14F-4D97-AF65-F5344CB8AC3E}">
        <p14:creationId xmlns:p14="http://schemas.microsoft.com/office/powerpoint/2010/main" val="103776119"/>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Connettore 1 7"/>
          <p:cNvCxnSpPr/>
          <p:nvPr/>
        </p:nvCxnSpPr>
        <p:spPr bwMode="auto">
          <a:xfrm>
            <a:off x="571500" y="6471710"/>
            <a:ext cx="8001000" cy="1588"/>
          </a:xfrm>
          <a:prstGeom prst="line">
            <a:avLst/>
          </a:prstGeom>
          <a:ln w="38100">
            <a:solidFill>
              <a:srgbClr val="036AAC"/>
            </a:solidFill>
            <a:headEnd type="none" w="med" len="med"/>
            <a:tailEnd type="none" w="med" len="med"/>
          </a:ln>
        </p:spPr>
        <p:style>
          <a:lnRef idx="3">
            <a:schemeClr val="accent6"/>
          </a:lnRef>
          <a:fillRef idx="0">
            <a:schemeClr val="accent6"/>
          </a:fillRef>
          <a:effectRef idx="2">
            <a:schemeClr val="accent6"/>
          </a:effectRef>
          <a:fontRef idx="minor">
            <a:schemeClr val="tx1"/>
          </a:fontRef>
        </p:style>
      </p:cxnSp>
      <p:sp>
        <p:nvSpPr>
          <p:cNvPr id="9" name="CasellaDiTesto 6"/>
          <p:cNvSpPr txBox="1">
            <a:spLocks noChangeArrowheads="1"/>
          </p:cNvSpPr>
          <p:nvPr/>
        </p:nvSpPr>
        <p:spPr bwMode="auto">
          <a:xfrm>
            <a:off x="1895474" y="6521451"/>
            <a:ext cx="5200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600" dirty="0">
                <a:solidFill>
                  <a:srgbClr val="036AAC"/>
                </a:solidFill>
                <a:cs typeface="Arial" panose="020B0604020202020204" pitchFamily="34" charset="0"/>
              </a:rPr>
              <a:t>F.I.G.C. - Associazione Italiana Arbitri – Settore Tecnico</a:t>
            </a:r>
          </a:p>
        </p:txBody>
      </p:sp>
      <p:sp>
        <p:nvSpPr>
          <p:cNvPr id="3" name="Rettangolo 2">
            <a:extLst>
              <a:ext uri="{FF2B5EF4-FFF2-40B4-BE49-F238E27FC236}">
                <a16:creationId xmlns:a16="http://schemas.microsoft.com/office/drawing/2014/main" id="{19F7E953-F7E4-42DD-962C-F757D6632CB0}"/>
              </a:ext>
            </a:extLst>
          </p:cNvPr>
          <p:cNvSpPr/>
          <p:nvPr/>
        </p:nvSpPr>
        <p:spPr>
          <a:xfrm>
            <a:off x="536473" y="1027550"/>
            <a:ext cx="7918655" cy="2062103"/>
          </a:xfrm>
          <a:prstGeom prst="rect">
            <a:avLst/>
          </a:prstGeom>
          <a:effectLst/>
        </p:spPr>
        <p:txBody>
          <a:bodyPr wrap="square">
            <a:spAutoFit/>
          </a:bodyPr>
          <a:lstStyle/>
          <a:p>
            <a:pPr algn="just" eaLnBrk="0" hangingPunct="0">
              <a:defRPr/>
            </a:pPr>
            <a:r>
              <a:rPr lang="it-IT" sz="1600" dirty="0"/>
              <a:t>Un calcio d’inizio è il modo di iniziare entrambi i periodi di gioco, entrambi i tempi supplementari e riprendere il gioco dopo che una rete è stata segnata. I calci di punizione (diretti ed indiretti), i calci di rigore, le rimesse dalla linea laterale, i calci di rinvio ed i calci d’angolo sono le altre riprese di gioco.</a:t>
            </a:r>
          </a:p>
          <a:p>
            <a:pPr algn="just" eaLnBrk="0" hangingPunct="0">
              <a:defRPr/>
            </a:pPr>
            <a:r>
              <a:rPr lang="it-IT" sz="1600" dirty="0"/>
              <a:t>Una rimessa dell’arbitro è la ripresa di gioco quando l’arbitro interrompe il gioco e le Regole non prevedono una delle riprese sopra menzionate. </a:t>
            </a:r>
          </a:p>
          <a:p>
            <a:pPr algn="just" eaLnBrk="0" hangingPunct="0">
              <a:defRPr/>
            </a:pPr>
            <a:r>
              <a:rPr lang="it-IT" sz="1600" dirty="0"/>
              <a:t>Se, quando il pallone non è in gioco, viene commessa un’infrazione, questa non modifica il modo in cui il gioco deve essere ripreso. </a:t>
            </a:r>
            <a:endParaRPr lang="it-IT" altLang="it-IT" sz="1600" dirty="0">
              <a:latin typeface="Arial" panose="020B0604020202020204" pitchFamily="34" charset="0"/>
              <a:cs typeface="Arial" panose="020B0604020202020204" pitchFamily="34" charset="0"/>
            </a:endParaRPr>
          </a:p>
        </p:txBody>
      </p:sp>
      <p:pic>
        <p:nvPicPr>
          <p:cNvPr id="11" name="Picture 2" descr="zuhib4br">
            <a:extLst>
              <a:ext uri="{FF2B5EF4-FFF2-40B4-BE49-F238E27FC236}">
                <a16:creationId xmlns:a16="http://schemas.microsoft.com/office/drawing/2014/main" id="{144490F3-0067-406A-990E-A88A8C8F39F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3066" y="145905"/>
            <a:ext cx="462393" cy="608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Rectangle 8">
            <a:extLst>
              <a:ext uri="{FF2B5EF4-FFF2-40B4-BE49-F238E27FC236}">
                <a16:creationId xmlns:a16="http://schemas.microsoft.com/office/drawing/2014/main" id="{677D2CA8-997D-4A10-AF09-4845A92ACAEF}"/>
              </a:ext>
            </a:extLst>
          </p:cNvPr>
          <p:cNvSpPr>
            <a:spLocks noChangeArrowheads="1"/>
          </p:cNvSpPr>
          <p:nvPr/>
        </p:nvSpPr>
        <p:spPr bwMode="auto">
          <a:xfrm>
            <a:off x="457200" y="-26955"/>
            <a:ext cx="8229600" cy="900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2000" b="1" dirty="0">
                <a:solidFill>
                  <a:srgbClr val="036AAC"/>
                </a:solidFill>
                <a:latin typeface="Century Schoolbook" pitchFamily="18" charset="0"/>
              </a:rPr>
              <a:t>Regola 8 – Inizio e ripresa del gioco</a:t>
            </a:r>
          </a:p>
        </p:txBody>
      </p:sp>
      <p:pic>
        <p:nvPicPr>
          <p:cNvPr id="4" name="Picture 2" descr="Risultati immagini per calcio inizio">
            <a:extLst>
              <a:ext uri="{FF2B5EF4-FFF2-40B4-BE49-F238E27FC236}">
                <a16:creationId xmlns:a16="http://schemas.microsoft.com/office/drawing/2014/main" id="{90523AED-E28F-450B-B762-983DEDEF8A4D}"/>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32745"/>
          <a:stretch/>
        </p:blipFill>
        <p:spPr bwMode="auto">
          <a:xfrm>
            <a:off x="571500" y="3244044"/>
            <a:ext cx="8001000" cy="30268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19829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Connettore 1 7"/>
          <p:cNvCxnSpPr/>
          <p:nvPr/>
        </p:nvCxnSpPr>
        <p:spPr bwMode="auto">
          <a:xfrm>
            <a:off x="571500" y="6471710"/>
            <a:ext cx="8001000" cy="1588"/>
          </a:xfrm>
          <a:prstGeom prst="line">
            <a:avLst/>
          </a:prstGeom>
          <a:ln w="38100">
            <a:solidFill>
              <a:srgbClr val="036AAC"/>
            </a:solidFill>
            <a:headEnd type="none" w="med" len="med"/>
            <a:tailEnd type="none" w="med" len="med"/>
          </a:ln>
        </p:spPr>
        <p:style>
          <a:lnRef idx="3">
            <a:schemeClr val="accent6"/>
          </a:lnRef>
          <a:fillRef idx="0">
            <a:schemeClr val="accent6"/>
          </a:fillRef>
          <a:effectRef idx="2">
            <a:schemeClr val="accent6"/>
          </a:effectRef>
          <a:fontRef idx="minor">
            <a:schemeClr val="tx1"/>
          </a:fontRef>
        </p:style>
      </p:cxnSp>
      <p:sp>
        <p:nvSpPr>
          <p:cNvPr id="9" name="CasellaDiTesto 6"/>
          <p:cNvSpPr txBox="1">
            <a:spLocks noChangeArrowheads="1"/>
          </p:cNvSpPr>
          <p:nvPr/>
        </p:nvSpPr>
        <p:spPr bwMode="auto">
          <a:xfrm>
            <a:off x="1895474" y="6521451"/>
            <a:ext cx="5200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600" dirty="0">
                <a:solidFill>
                  <a:srgbClr val="036AAC"/>
                </a:solidFill>
                <a:cs typeface="Arial" panose="020B0604020202020204" pitchFamily="34" charset="0"/>
              </a:rPr>
              <a:t>F.I.G.C. - Associazione Italiana Arbitri – Settore Tecnico</a:t>
            </a:r>
          </a:p>
        </p:txBody>
      </p:sp>
      <p:sp>
        <p:nvSpPr>
          <p:cNvPr id="3" name="Rettangolo 2">
            <a:extLst>
              <a:ext uri="{FF2B5EF4-FFF2-40B4-BE49-F238E27FC236}">
                <a16:creationId xmlns:a16="http://schemas.microsoft.com/office/drawing/2014/main" id="{19F7E953-F7E4-42DD-962C-F757D6632CB0}"/>
              </a:ext>
            </a:extLst>
          </p:cNvPr>
          <p:cNvSpPr/>
          <p:nvPr/>
        </p:nvSpPr>
        <p:spPr>
          <a:xfrm>
            <a:off x="536473" y="1100352"/>
            <a:ext cx="3350853" cy="3539430"/>
          </a:xfrm>
          <a:prstGeom prst="rect">
            <a:avLst/>
          </a:prstGeom>
          <a:effectLst/>
        </p:spPr>
        <p:txBody>
          <a:bodyPr wrap="square">
            <a:spAutoFit/>
          </a:bodyPr>
          <a:lstStyle/>
          <a:p>
            <a:pPr algn="just" eaLnBrk="0" hangingPunct="0">
              <a:defRPr/>
            </a:pPr>
            <a:r>
              <a:rPr lang="it-IT" sz="1600" b="1" dirty="0"/>
              <a:t>CALCIO D’INIZIO </a:t>
            </a:r>
          </a:p>
          <a:p>
            <a:pPr algn="just" eaLnBrk="0" hangingPunct="0">
              <a:defRPr/>
            </a:pPr>
            <a:r>
              <a:rPr lang="it-IT" sz="1600" dirty="0"/>
              <a:t>Procedura </a:t>
            </a:r>
          </a:p>
          <a:p>
            <a:pPr algn="just" eaLnBrk="0" hangingPunct="0">
              <a:defRPr/>
            </a:pPr>
            <a:endParaRPr lang="it-IT" sz="1600" dirty="0"/>
          </a:p>
          <a:p>
            <a:pPr algn="just" eaLnBrk="0" hangingPunct="0">
              <a:defRPr/>
            </a:pPr>
            <a:r>
              <a:rPr lang="it-IT" sz="1600" dirty="0"/>
              <a:t>• La scelta della porta da attaccare nel primo periodo di gioco viene stabilita con sorteggio per mezzo di una moneta e la squadra che vince il sorteggio sceglie </a:t>
            </a:r>
          </a:p>
          <a:p>
            <a:pPr algn="just" eaLnBrk="0" hangingPunct="0">
              <a:defRPr/>
            </a:pPr>
            <a:r>
              <a:rPr lang="it-IT" sz="1600" dirty="0"/>
              <a:t>• L’altra squadra eseguirà il calcio d’inizio della gara </a:t>
            </a:r>
          </a:p>
          <a:p>
            <a:pPr algn="just" eaLnBrk="0" hangingPunct="0">
              <a:defRPr/>
            </a:pPr>
            <a:r>
              <a:rPr lang="it-IT" sz="1600" dirty="0"/>
              <a:t>• La squadra che ha vinto il sorteggio eseguirà il calcio d’inizio del secondo periodo di gioco </a:t>
            </a:r>
          </a:p>
          <a:p>
            <a:pPr algn="just" eaLnBrk="0" hangingPunct="0">
              <a:defRPr/>
            </a:pPr>
            <a:endParaRPr lang="it-IT" altLang="it-IT" sz="1600" dirty="0">
              <a:latin typeface="Arial" panose="020B0604020202020204" pitchFamily="34" charset="0"/>
              <a:cs typeface="Arial" panose="020B0604020202020204" pitchFamily="34" charset="0"/>
            </a:endParaRPr>
          </a:p>
        </p:txBody>
      </p:sp>
      <p:pic>
        <p:nvPicPr>
          <p:cNvPr id="11" name="Picture 2" descr="zuhib4br">
            <a:extLst>
              <a:ext uri="{FF2B5EF4-FFF2-40B4-BE49-F238E27FC236}">
                <a16:creationId xmlns:a16="http://schemas.microsoft.com/office/drawing/2014/main" id="{144490F3-0067-406A-990E-A88A8C8F39F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3066" y="145905"/>
            <a:ext cx="462393" cy="608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Rectangle 8">
            <a:extLst>
              <a:ext uri="{FF2B5EF4-FFF2-40B4-BE49-F238E27FC236}">
                <a16:creationId xmlns:a16="http://schemas.microsoft.com/office/drawing/2014/main" id="{677D2CA8-997D-4A10-AF09-4845A92ACAEF}"/>
              </a:ext>
            </a:extLst>
          </p:cNvPr>
          <p:cNvSpPr>
            <a:spLocks noChangeArrowheads="1"/>
          </p:cNvSpPr>
          <p:nvPr/>
        </p:nvSpPr>
        <p:spPr bwMode="auto">
          <a:xfrm>
            <a:off x="457200" y="-26955"/>
            <a:ext cx="8229600" cy="900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2000" b="1" dirty="0">
                <a:solidFill>
                  <a:srgbClr val="036AAC"/>
                </a:solidFill>
                <a:latin typeface="Century Schoolbook" pitchFamily="18" charset="0"/>
              </a:rPr>
              <a:t>Regola 8 – Inizio e ripresa del gioco</a:t>
            </a:r>
          </a:p>
        </p:txBody>
      </p:sp>
      <p:pic>
        <p:nvPicPr>
          <p:cNvPr id="3074" name="Picture 2" descr="Risultati immagini per calcio inizio">
            <a:extLst>
              <a:ext uri="{FF2B5EF4-FFF2-40B4-BE49-F238E27FC236}">
                <a16:creationId xmlns:a16="http://schemas.microsoft.com/office/drawing/2014/main" id="{00D142F9-E63C-4035-AA10-A3D02B4F0B0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40828" y="1653231"/>
            <a:ext cx="4143375" cy="2619375"/>
          </a:xfrm>
          <a:prstGeom prst="rect">
            <a:avLst/>
          </a:prstGeom>
          <a:noFill/>
          <a:extLst>
            <a:ext uri="{909E8E84-426E-40DD-AFC4-6F175D3DCCD1}">
              <a14:hiddenFill xmlns:a14="http://schemas.microsoft.com/office/drawing/2010/main">
                <a:solidFill>
                  <a:srgbClr val="FFFFFF"/>
                </a:solidFill>
              </a14:hiddenFill>
            </a:ext>
          </a:extLst>
        </p:spPr>
      </p:pic>
      <p:sp>
        <p:nvSpPr>
          <p:cNvPr id="10" name="Rettangolo 9">
            <a:extLst>
              <a:ext uri="{FF2B5EF4-FFF2-40B4-BE49-F238E27FC236}">
                <a16:creationId xmlns:a16="http://schemas.microsoft.com/office/drawing/2014/main" id="{02044199-2B4C-4D45-99EE-880B52BA397B}"/>
              </a:ext>
            </a:extLst>
          </p:cNvPr>
          <p:cNvSpPr/>
          <p:nvPr/>
        </p:nvSpPr>
        <p:spPr>
          <a:xfrm>
            <a:off x="503875" y="4320759"/>
            <a:ext cx="7734418" cy="1569660"/>
          </a:xfrm>
          <a:prstGeom prst="rect">
            <a:avLst/>
          </a:prstGeom>
          <a:effectLst/>
        </p:spPr>
        <p:txBody>
          <a:bodyPr wrap="square">
            <a:spAutoFit/>
          </a:bodyPr>
          <a:lstStyle/>
          <a:p>
            <a:pPr algn="just" eaLnBrk="0" hangingPunct="0">
              <a:defRPr/>
            </a:pPr>
            <a:r>
              <a:rPr lang="it-IT" sz="1600" dirty="0"/>
              <a:t>• La squadra che ha vinto il sorteggio eseguirà il calcio d’inizio del secondo periodo di gioco </a:t>
            </a:r>
          </a:p>
          <a:p>
            <a:pPr algn="just" eaLnBrk="0" hangingPunct="0">
              <a:defRPr/>
            </a:pPr>
            <a:r>
              <a:rPr lang="it-IT" sz="1600" dirty="0"/>
              <a:t>• All’inizio del secondo periodo di gioco, le squadre invertono la loro disposizione sul terreno di gioco ed attaccano in direzione delle porte opposte </a:t>
            </a:r>
          </a:p>
          <a:p>
            <a:pPr algn="just" eaLnBrk="0" hangingPunct="0">
              <a:defRPr/>
            </a:pPr>
            <a:r>
              <a:rPr lang="it-IT" sz="1600" dirty="0"/>
              <a:t>• dopo che una squadra ha segnato una rete, l’altra squadra riprenderà il gioco con un calcio d’inizio </a:t>
            </a:r>
          </a:p>
          <a:p>
            <a:pPr algn="just" eaLnBrk="0" hangingPunct="0">
              <a:defRPr/>
            </a:pPr>
            <a:endParaRPr lang="it-IT" altLang="it-IT"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921329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Connettore 1 7"/>
          <p:cNvCxnSpPr/>
          <p:nvPr/>
        </p:nvCxnSpPr>
        <p:spPr bwMode="auto">
          <a:xfrm>
            <a:off x="571500" y="6471710"/>
            <a:ext cx="8001000" cy="1588"/>
          </a:xfrm>
          <a:prstGeom prst="line">
            <a:avLst/>
          </a:prstGeom>
          <a:ln w="38100">
            <a:solidFill>
              <a:srgbClr val="036AAC"/>
            </a:solidFill>
            <a:headEnd type="none" w="med" len="med"/>
            <a:tailEnd type="none" w="med" len="med"/>
          </a:ln>
        </p:spPr>
        <p:style>
          <a:lnRef idx="3">
            <a:schemeClr val="accent6"/>
          </a:lnRef>
          <a:fillRef idx="0">
            <a:schemeClr val="accent6"/>
          </a:fillRef>
          <a:effectRef idx="2">
            <a:schemeClr val="accent6"/>
          </a:effectRef>
          <a:fontRef idx="minor">
            <a:schemeClr val="tx1"/>
          </a:fontRef>
        </p:style>
      </p:cxnSp>
      <p:sp>
        <p:nvSpPr>
          <p:cNvPr id="9" name="CasellaDiTesto 6"/>
          <p:cNvSpPr txBox="1">
            <a:spLocks noChangeArrowheads="1"/>
          </p:cNvSpPr>
          <p:nvPr/>
        </p:nvSpPr>
        <p:spPr bwMode="auto">
          <a:xfrm>
            <a:off x="1895474" y="6521451"/>
            <a:ext cx="5200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600" dirty="0">
                <a:solidFill>
                  <a:srgbClr val="036AAC"/>
                </a:solidFill>
                <a:cs typeface="Arial" panose="020B0604020202020204" pitchFamily="34" charset="0"/>
              </a:rPr>
              <a:t>F.I.G.C. - Associazione Italiana Arbitri – Settore Tecnico</a:t>
            </a:r>
          </a:p>
        </p:txBody>
      </p:sp>
      <p:sp>
        <p:nvSpPr>
          <p:cNvPr id="3" name="Rettangolo 2">
            <a:extLst>
              <a:ext uri="{FF2B5EF4-FFF2-40B4-BE49-F238E27FC236}">
                <a16:creationId xmlns:a16="http://schemas.microsoft.com/office/drawing/2014/main" id="{19F7E953-F7E4-42DD-962C-F757D6632CB0}"/>
              </a:ext>
            </a:extLst>
          </p:cNvPr>
          <p:cNvSpPr/>
          <p:nvPr/>
        </p:nvSpPr>
        <p:spPr>
          <a:xfrm>
            <a:off x="536473" y="1027550"/>
            <a:ext cx="7918655" cy="2800767"/>
          </a:xfrm>
          <a:prstGeom prst="rect">
            <a:avLst/>
          </a:prstGeom>
          <a:effectLst/>
        </p:spPr>
        <p:txBody>
          <a:bodyPr wrap="square">
            <a:spAutoFit/>
          </a:bodyPr>
          <a:lstStyle/>
          <a:p>
            <a:pPr algn="just" eaLnBrk="0" hangingPunct="0">
              <a:defRPr/>
            </a:pPr>
            <a:r>
              <a:rPr lang="it-IT" sz="1600" dirty="0"/>
              <a:t>Per ogni calcio d’inizio: </a:t>
            </a:r>
          </a:p>
          <a:p>
            <a:pPr algn="just" eaLnBrk="0" hangingPunct="0">
              <a:defRPr/>
            </a:pPr>
            <a:r>
              <a:rPr lang="it-IT" sz="1600" dirty="0"/>
              <a:t>• tutti i calciatori, eccetto colui che lo esegue, devono essere nella propria metà del terreno di gioco </a:t>
            </a:r>
          </a:p>
          <a:p>
            <a:pPr algn="just" eaLnBrk="0" hangingPunct="0">
              <a:defRPr/>
            </a:pPr>
            <a:r>
              <a:rPr lang="it-IT" sz="1600" dirty="0"/>
              <a:t>• gli avversari della squadra che esegue il calcio d’inizio devono essere almeno a 9,15 m dal pallone, fino a quando lo stesso non sia in gioco</a:t>
            </a:r>
          </a:p>
          <a:p>
            <a:pPr algn="just" eaLnBrk="0" hangingPunct="0">
              <a:defRPr/>
            </a:pPr>
            <a:r>
              <a:rPr lang="it-IT" sz="1600" dirty="0"/>
              <a:t>• il pallone deve essere fermo sul punto centrale del terreno di gioco </a:t>
            </a:r>
          </a:p>
          <a:p>
            <a:pPr algn="just" eaLnBrk="0" hangingPunct="0">
              <a:defRPr/>
            </a:pPr>
            <a:r>
              <a:rPr lang="it-IT" sz="1600" dirty="0"/>
              <a:t>• l’arbitro emette un fischio per autorizzare l’esecuzione del calcio d’inizio </a:t>
            </a:r>
          </a:p>
          <a:p>
            <a:pPr algn="just" eaLnBrk="0" hangingPunct="0">
              <a:defRPr/>
            </a:pPr>
            <a:r>
              <a:rPr lang="it-IT" sz="1600" dirty="0"/>
              <a:t>• il pallone è in gioco quando viene calciato e si muove chiaramente </a:t>
            </a:r>
          </a:p>
          <a:p>
            <a:pPr algn="just" eaLnBrk="0" hangingPunct="0">
              <a:defRPr/>
            </a:pPr>
            <a:r>
              <a:rPr lang="it-IT" sz="1600" dirty="0"/>
              <a:t>• una rete può essere segnata direttamente su calcio d’inizio contro la squadra avversaria, se il pallone entra direttamente nella porta della squadra che lo esegue, verrà assegnato un calcio d’angolo alla squadra avversaria </a:t>
            </a:r>
            <a:endParaRPr lang="it-IT" altLang="it-IT" sz="1600" dirty="0">
              <a:latin typeface="Arial" panose="020B0604020202020204" pitchFamily="34" charset="0"/>
              <a:cs typeface="Arial" panose="020B0604020202020204" pitchFamily="34" charset="0"/>
            </a:endParaRPr>
          </a:p>
        </p:txBody>
      </p:sp>
      <p:pic>
        <p:nvPicPr>
          <p:cNvPr id="11" name="Picture 2" descr="zuhib4br">
            <a:extLst>
              <a:ext uri="{FF2B5EF4-FFF2-40B4-BE49-F238E27FC236}">
                <a16:creationId xmlns:a16="http://schemas.microsoft.com/office/drawing/2014/main" id="{144490F3-0067-406A-990E-A88A8C8F39F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3066" y="145905"/>
            <a:ext cx="462393" cy="608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Rectangle 8">
            <a:extLst>
              <a:ext uri="{FF2B5EF4-FFF2-40B4-BE49-F238E27FC236}">
                <a16:creationId xmlns:a16="http://schemas.microsoft.com/office/drawing/2014/main" id="{677D2CA8-997D-4A10-AF09-4845A92ACAEF}"/>
              </a:ext>
            </a:extLst>
          </p:cNvPr>
          <p:cNvSpPr>
            <a:spLocks noChangeArrowheads="1"/>
          </p:cNvSpPr>
          <p:nvPr/>
        </p:nvSpPr>
        <p:spPr bwMode="auto">
          <a:xfrm>
            <a:off x="457200" y="-26955"/>
            <a:ext cx="8229600" cy="900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2000" b="1" dirty="0">
                <a:solidFill>
                  <a:srgbClr val="036AAC"/>
                </a:solidFill>
                <a:latin typeface="Century Schoolbook" pitchFamily="18" charset="0"/>
              </a:rPr>
              <a:t>Regola 8 – Inizio e ripresa del gioco</a:t>
            </a:r>
          </a:p>
        </p:txBody>
      </p:sp>
      <p:sp>
        <p:nvSpPr>
          <p:cNvPr id="7" name="Rettangolo 6">
            <a:extLst>
              <a:ext uri="{FF2B5EF4-FFF2-40B4-BE49-F238E27FC236}">
                <a16:creationId xmlns:a16="http://schemas.microsoft.com/office/drawing/2014/main" id="{99AA7E89-C389-444D-B100-EAC76306AF00}"/>
              </a:ext>
            </a:extLst>
          </p:cNvPr>
          <p:cNvSpPr/>
          <p:nvPr/>
        </p:nvSpPr>
        <p:spPr>
          <a:xfrm>
            <a:off x="571500" y="4044728"/>
            <a:ext cx="4490476" cy="2308324"/>
          </a:xfrm>
          <a:prstGeom prst="rect">
            <a:avLst/>
          </a:prstGeom>
          <a:effectLst/>
        </p:spPr>
        <p:txBody>
          <a:bodyPr wrap="square">
            <a:spAutoFit/>
          </a:bodyPr>
          <a:lstStyle/>
          <a:p>
            <a:pPr algn="just" eaLnBrk="0" hangingPunct="0">
              <a:defRPr/>
            </a:pPr>
            <a:r>
              <a:rPr lang="it-IT" sz="1600" b="1" dirty="0"/>
              <a:t>Infrazioni e sanzioni </a:t>
            </a:r>
          </a:p>
          <a:p>
            <a:pPr algn="just" eaLnBrk="0" hangingPunct="0">
              <a:defRPr/>
            </a:pPr>
            <a:r>
              <a:rPr lang="it-IT" sz="1600" dirty="0"/>
              <a:t>Se il calciatore che esegue un calcio d’inizio tocca di nuovo il pallone prima che lo stesso sia stato toccato da un altro calciatore sarà assegnato un calcio di punizione indiretto; se, però, lo tocca intenzionalmente con le mani sarà assegnato un calcio di punizione diretto. Nel caso di ogni altra infrazione alla procedura del calcio d’inizio, questo deve essere ripetuto. </a:t>
            </a:r>
          </a:p>
        </p:txBody>
      </p:sp>
      <p:pic>
        <p:nvPicPr>
          <p:cNvPr id="2050" name="Picture 2" descr="Risultati immagini per calcio inizio">
            <a:extLst>
              <a:ext uri="{FF2B5EF4-FFF2-40B4-BE49-F238E27FC236}">
                <a16:creationId xmlns:a16="http://schemas.microsoft.com/office/drawing/2014/main" id="{CD12D25B-B727-4E53-B3D5-71EEF1CE78F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92882" y="3790517"/>
            <a:ext cx="3138055" cy="23099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3600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Connettore 1 7"/>
          <p:cNvCxnSpPr/>
          <p:nvPr/>
        </p:nvCxnSpPr>
        <p:spPr bwMode="auto">
          <a:xfrm>
            <a:off x="571500" y="6471710"/>
            <a:ext cx="8001000" cy="1588"/>
          </a:xfrm>
          <a:prstGeom prst="line">
            <a:avLst/>
          </a:prstGeom>
          <a:ln w="38100">
            <a:solidFill>
              <a:srgbClr val="036AAC"/>
            </a:solidFill>
            <a:headEnd type="none" w="med" len="med"/>
            <a:tailEnd type="none" w="med" len="med"/>
          </a:ln>
        </p:spPr>
        <p:style>
          <a:lnRef idx="3">
            <a:schemeClr val="accent6"/>
          </a:lnRef>
          <a:fillRef idx="0">
            <a:schemeClr val="accent6"/>
          </a:fillRef>
          <a:effectRef idx="2">
            <a:schemeClr val="accent6"/>
          </a:effectRef>
          <a:fontRef idx="minor">
            <a:schemeClr val="tx1"/>
          </a:fontRef>
        </p:style>
      </p:cxnSp>
      <p:sp>
        <p:nvSpPr>
          <p:cNvPr id="9" name="CasellaDiTesto 6"/>
          <p:cNvSpPr txBox="1">
            <a:spLocks noChangeArrowheads="1"/>
          </p:cNvSpPr>
          <p:nvPr/>
        </p:nvSpPr>
        <p:spPr bwMode="auto">
          <a:xfrm>
            <a:off x="1895474" y="6521451"/>
            <a:ext cx="5200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600" dirty="0">
                <a:solidFill>
                  <a:srgbClr val="036AAC"/>
                </a:solidFill>
                <a:cs typeface="Arial" panose="020B0604020202020204" pitchFamily="34" charset="0"/>
              </a:rPr>
              <a:t>F.I.G.C. - Associazione Italiana Arbitri – Settore Tecnico</a:t>
            </a:r>
          </a:p>
        </p:txBody>
      </p:sp>
      <p:sp>
        <p:nvSpPr>
          <p:cNvPr id="3" name="Rettangolo 2">
            <a:extLst>
              <a:ext uri="{FF2B5EF4-FFF2-40B4-BE49-F238E27FC236}">
                <a16:creationId xmlns:a16="http://schemas.microsoft.com/office/drawing/2014/main" id="{19F7E953-F7E4-42DD-962C-F757D6632CB0}"/>
              </a:ext>
            </a:extLst>
          </p:cNvPr>
          <p:cNvSpPr/>
          <p:nvPr/>
        </p:nvSpPr>
        <p:spPr>
          <a:xfrm>
            <a:off x="536473" y="1027550"/>
            <a:ext cx="7918655" cy="2800767"/>
          </a:xfrm>
          <a:prstGeom prst="rect">
            <a:avLst/>
          </a:prstGeom>
          <a:effectLst/>
        </p:spPr>
        <p:txBody>
          <a:bodyPr wrap="square">
            <a:spAutoFit/>
          </a:bodyPr>
          <a:lstStyle/>
          <a:p>
            <a:pPr algn="just" eaLnBrk="0" hangingPunct="0">
              <a:defRPr/>
            </a:pPr>
            <a:r>
              <a:rPr lang="it-IT" sz="1600" b="1" dirty="0"/>
              <a:t>RIMESSA DELL’ARBITRO </a:t>
            </a:r>
          </a:p>
          <a:p>
            <a:pPr algn="just" eaLnBrk="0" hangingPunct="0">
              <a:defRPr/>
            </a:pPr>
            <a:r>
              <a:rPr lang="it-IT" sz="1600" dirty="0"/>
              <a:t>Procedura </a:t>
            </a:r>
          </a:p>
          <a:p>
            <a:pPr algn="just" eaLnBrk="0" hangingPunct="0">
              <a:defRPr/>
            </a:pPr>
            <a:r>
              <a:rPr lang="it-IT" sz="1600" dirty="0"/>
              <a:t>L’arbitro lascia cadere il pallone a terra nel punto in cui si trovava al momento in cui il gioco è stato interrotto, a meno che il gioco sia stato interrotto all’interno di un’area di porta, nel qual caso l’arbitro eseguirà la propria rimessa sulla linea dell’area di porta parallela alla linea di porta, nel punto più vicino a quello in cui si trovava il pallone quando il gioco è stato interrotto. </a:t>
            </a:r>
          </a:p>
          <a:p>
            <a:pPr algn="just" eaLnBrk="0" hangingPunct="0">
              <a:defRPr/>
            </a:pPr>
            <a:r>
              <a:rPr lang="it-IT" sz="1600" dirty="0"/>
              <a:t>Il pallone è in gioco non appena tocca il terreno. </a:t>
            </a:r>
          </a:p>
          <a:p>
            <a:pPr algn="just" eaLnBrk="0" hangingPunct="0">
              <a:defRPr/>
            </a:pPr>
            <a:r>
              <a:rPr lang="it-IT" sz="1600" dirty="0"/>
              <a:t>Un numero qualsiasi di calciatori (compresi i portieri) possono contendersi il pallone su una rimessa dell’arbitro. Quest’ultimo non può decidere chi può prendervi parte né determinarne l’esito</a:t>
            </a:r>
            <a:endParaRPr lang="it-IT" altLang="it-IT" sz="1600" dirty="0">
              <a:latin typeface="Arial" panose="020B0604020202020204" pitchFamily="34" charset="0"/>
              <a:cs typeface="Arial" panose="020B0604020202020204" pitchFamily="34" charset="0"/>
            </a:endParaRPr>
          </a:p>
        </p:txBody>
      </p:sp>
      <p:pic>
        <p:nvPicPr>
          <p:cNvPr id="11" name="Picture 2" descr="zuhib4br">
            <a:extLst>
              <a:ext uri="{FF2B5EF4-FFF2-40B4-BE49-F238E27FC236}">
                <a16:creationId xmlns:a16="http://schemas.microsoft.com/office/drawing/2014/main" id="{144490F3-0067-406A-990E-A88A8C8F39F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3066" y="145905"/>
            <a:ext cx="462393" cy="608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Rectangle 8">
            <a:extLst>
              <a:ext uri="{FF2B5EF4-FFF2-40B4-BE49-F238E27FC236}">
                <a16:creationId xmlns:a16="http://schemas.microsoft.com/office/drawing/2014/main" id="{677D2CA8-997D-4A10-AF09-4845A92ACAEF}"/>
              </a:ext>
            </a:extLst>
          </p:cNvPr>
          <p:cNvSpPr>
            <a:spLocks noChangeArrowheads="1"/>
          </p:cNvSpPr>
          <p:nvPr/>
        </p:nvSpPr>
        <p:spPr bwMode="auto">
          <a:xfrm>
            <a:off x="457200" y="-26955"/>
            <a:ext cx="8229600" cy="900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2000" b="1" dirty="0">
                <a:solidFill>
                  <a:srgbClr val="036AAC"/>
                </a:solidFill>
                <a:latin typeface="Century Schoolbook" pitchFamily="18" charset="0"/>
              </a:rPr>
              <a:t>Regola 8 – Inizio e ripresa del gioco</a:t>
            </a:r>
          </a:p>
        </p:txBody>
      </p:sp>
      <p:sp>
        <p:nvSpPr>
          <p:cNvPr id="7" name="Rettangolo 6">
            <a:extLst>
              <a:ext uri="{FF2B5EF4-FFF2-40B4-BE49-F238E27FC236}">
                <a16:creationId xmlns:a16="http://schemas.microsoft.com/office/drawing/2014/main" id="{99AA7E89-C389-444D-B100-EAC76306AF00}"/>
              </a:ext>
            </a:extLst>
          </p:cNvPr>
          <p:cNvSpPr/>
          <p:nvPr/>
        </p:nvSpPr>
        <p:spPr>
          <a:xfrm>
            <a:off x="536473" y="3982709"/>
            <a:ext cx="5558918" cy="2308324"/>
          </a:xfrm>
          <a:prstGeom prst="rect">
            <a:avLst/>
          </a:prstGeom>
          <a:effectLst/>
        </p:spPr>
        <p:txBody>
          <a:bodyPr wrap="square">
            <a:spAutoFit/>
          </a:bodyPr>
          <a:lstStyle/>
          <a:p>
            <a:pPr algn="just" eaLnBrk="0" hangingPunct="0">
              <a:defRPr/>
            </a:pPr>
            <a:r>
              <a:rPr lang="it-IT" sz="1600" b="1" dirty="0"/>
              <a:t>Infrazioni e sanzioni </a:t>
            </a:r>
          </a:p>
          <a:p>
            <a:pPr algn="just" eaLnBrk="0" hangingPunct="0">
              <a:defRPr/>
            </a:pPr>
            <a:r>
              <a:rPr lang="it-IT" sz="1600" dirty="0"/>
              <a:t>Una rimessa dell’arbitro deve essere ripetuta se il pallone: </a:t>
            </a:r>
          </a:p>
          <a:p>
            <a:pPr algn="just" eaLnBrk="0" hangingPunct="0">
              <a:defRPr/>
            </a:pPr>
            <a:r>
              <a:rPr lang="it-IT" sz="1600" dirty="0"/>
              <a:t>• viene toccato da un calciatore prima di toccare il terreno </a:t>
            </a:r>
          </a:p>
          <a:p>
            <a:pPr algn="just" eaLnBrk="0" hangingPunct="0">
              <a:defRPr/>
            </a:pPr>
            <a:r>
              <a:rPr lang="it-IT" sz="1600" dirty="0"/>
              <a:t>• esce dal terreno di gioco, dopo essere rimbalzato sullo stesso, senza che nessun calciatore lo abbia toccato </a:t>
            </a:r>
          </a:p>
          <a:p>
            <a:pPr algn="just" eaLnBrk="0" hangingPunct="0">
              <a:defRPr/>
            </a:pPr>
            <a:r>
              <a:rPr lang="it-IT" sz="1600" dirty="0"/>
              <a:t>Se, su rimessa dell’arbitro, il pallone entra in porta senza essere stato toccato da almeno due calciatori il gioco verrà ripreso con: </a:t>
            </a:r>
          </a:p>
          <a:p>
            <a:pPr algn="just" eaLnBrk="0" hangingPunct="0">
              <a:defRPr/>
            </a:pPr>
            <a:r>
              <a:rPr lang="it-IT" sz="1600" dirty="0"/>
              <a:t>• un calcio di rinvio se è entrato nella porta avversaria </a:t>
            </a:r>
          </a:p>
          <a:p>
            <a:pPr algn="just" eaLnBrk="0" hangingPunct="0">
              <a:defRPr/>
            </a:pPr>
            <a:r>
              <a:rPr lang="it-IT" sz="1600" dirty="0"/>
              <a:t>• un calcio d’angolo se è entrato nella propria porta</a:t>
            </a:r>
          </a:p>
        </p:txBody>
      </p:sp>
      <p:pic>
        <p:nvPicPr>
          <p:cNvPr id="4098" name="Picture 2" descr="Risultati immagini per rimessa arbitro">
            <a:extLst>
              <a:ext uri="{FF2B5EF4-FFF2-40B4-BE49-F238E27FC236}">
                <a16:creationId xmlns:a16="http://schemas.microsoft.com/office/drawing/2014/main" id="{26E8D4A3-364E-4CF7-9EB6-E7585074FFBF}"/>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3424" r="12975"/>
          <a:stretch/>
        </p:blipFill>
        <p:spPr bwMode="auto">
          <a:xfrm>
            <a:off x="6401923" y="4195533"/>
            <a:ext cx="1999127" cy="2095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93415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Connettore 1 7"/>
          <p:cNvCxnSpPr/>
          <p:nvPr/>
        </p:nvCxnSpPr>
        <p:spPr bwMode="auto">
          <a:xfrm>
            <a:off x="571500" y="6471710"/>
            <a:ext cx="8001000" cy="1588"/>
          </a:xfrm>
          <a:prstGeom prst="line">
            <a:avLst/>
          </a:prstGeom>
          <a:ln w="38100">
            <a:solidFill>
              <a:srgbClr val="036AAC"/>
            </a:solidFill>
            <a:headEnd type="none" w="med" len="med"/>
            <a:tailEnd type="none" w="med" len="med"/>
          </a:ln>
        </p:spPr>
        <p:style>
          <a:lnRef idx="3">
            <a:schemeClr val="accent6"/>
          </a:lnRef>
          <a:fillRef idx="0">
            <a:schemeClr val="accent6"/>
          </a:fillRef>
          <a:effectRef idx="2">
            <a:schemeClr val="accent6"/>
          </a:effectRef>
          <a:fontRef idx="minor">
            <a:schemeClr val="tx1"/>
          </a:fontRef>
        </p:style>
      </p:cxnSp>
      <p:sp>
        <p:nvSpPr>
          <p:cNvPr id="9" name="CasellaDiTesto 6"/>
          <p:cNvSpPr txBox="1">
            <a:spLocks noChangeArrowheads="1"/>
          </p:cNvSpPr>
          <p:nvPr/>
        </p:nvSpPr>
        <p:spPr bwMode="auto">
          <a:xfrm>
            <a:off x="1895474" y="6521451"/>
            <a:ext cx="5200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600" dirty="0">
                <a:solidFill>
                  <a:srgbClr val="036AAC"/>
                </a:solidFill>
                <a:cs typeface="Arial" panose="020B0604020202020204" pitchFamily="34" charset="0"/>
              </a:rPr>
              <a:t>F.I.G.C. - Associazione Italiana Arbitri – Settore Tecnico</a:t>
            </a:r>
          </a:p>
        </p:txBody>
      </p:sp>
      <p:pic>
        <p:nvPicPr>
          <p:cNvPr id="11" name="Picture 2" descr="zuhib4br">
            <a:extLst>
              <a:ext uri="{FF2B5EF4-FFF2-40B4-BE49-F238E27FC236}">
                <a16:creationId xmlns:a16="http://schemas.microsoft.com/office/drawing/2014/main" id="{144490F3-0067-406A-990E-A88A8C8F39F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3066" y="145905"/>
            <a:ext cx="462393" cy="608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Rectangle 8">
            <a:extLst>
              <a:ext uri="{FF2B5EF4-FFF2-40B4-BE49-F238E27FC236}">
                <a16:creationId xmlns:a16="http://schemas.microsoft.com/office/drawing/2014/main" id="{677D2CA8-997D-4A10-AF09-4845A92ACAEF}"/>
              </a:ext>
            </a:extLst>
          </p:cNvPr>
          <p:cNvSpPr>
            <a:spLocks noChangeArrowheads="1"/>
          </p:cNvSpPr>
          <p:nvPr/>
        </p:nvSpPr>
        <p:spPr bwMode="auto">
          <a:xfrm>
            <a:off x="457200" y="-26955"/>
            <a:ext cx="8229600" cy="900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2000" b="1" dirty="0">
                <a:solidFill>
                  <a:srgbClr val="036AAC"/>
                </a:solidFill>
                <a:latin typeface="Century Schoolbook" pitchFamily="18" charset="0"/>
              </a:rPr>
              <a:t>Regola 8 – Inizio e ripresa del gioco</a:t>
            </a:r>
          </a:p>
        </p:txBody>
      </p:sp>
      <p:pic>
        <p:nvPicPr>
          <p:cNvPr id="2" name="Immagine 1">
            <a:extLst>
              <a:ext uri="{FF2B5EF4-FFF2-40B4-BE49-F238E27FC236}">
                <a16:creationId xmlns:a16="http://schemas.microsoft.com/office/drawing/2014/main" id="{4ED2E72B-22D9-4B53-A0FB-A1B7954C0B21}"/>
              </a:ext>
            </a:extLst>
          </p:cNvPr>
          <p:cNvPicPr>
            <a:picLocks noChangeAspect="1"/>
          </p:cNvPicPr>
          <p:nvPr/>
        </p:nvPicPr>
        <p:blipFill>
          <a:blip r:embed="rId3"/>
          <a:stretch>
            <a:fillRect/>
          </a:stretch>
        </p:blipFill>
        <p:spPr>
          <a:xfrm>
            <a:off x="900112" y="942975"/>
            <a:ext cx="7343775" cy="4972050"/>
          </a:xfrm>
          <a:prstGeom prst="rect">
            <a:avLst/>
          </a:prstGeom>
        </p:spPr>
      </p:pic>
    </p:spTree>
    <p:extLst>
      <p:ext uri="{BB962C8B-B14F-4D97-AF65-F5344CB8AC3E}">
        <p14:creationId xmlns:p14="http://schemas.microsoft.com/office/powerpoint/2010/main" val="41550300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Connettore 1 7"/>
          <p:cNvCxnSpPr/>
          <p:nvPr/>
        </p:nvCxnSpPr>
        <p:spPr bwMode="auto">
          <a:xfrm>
            <a:off x="0" y="928690"/>
            <a:ext cx="9144000" cy="1587"/>
          </a:xfrm>
          <a:prstGeom prst="line">
            <a:avLst/>
          </a:prstGeom>
          <a:ln w="38100">
            <a:solidFill>
              <a:srgbClr val="036AAC"/>
            </a:solidFill>
            <a:headEnd type="none" w="med" len="med"/>
            <a:tailEnd type="none" w="med" len="med"/>
          </a:ln>
        </p:spPr>
        <p:style>
          <a:lnRef idx="3">
            <a:schemeClr val="accent6"/>
          </a:lnRef>
          <a:fillRef idx="0">
            <a:schemeClr val="accent6"/>
          </a:fillRef>
          <a:effectRef idx="2">
            <a:schemeClr val="accent6"/>
          </a:effectRef>
          <a:fontRef idx="minor">
            <a:schemeClr val="tx1"/>
          </a:fontRef>
        </p:style>
      </p:cxnSp>
      <p:sp>
        <p:nvSpPr>
          <p:cNvPr id="11" name="CasellaDiTesto 10"/>
          <p:cNvSpPr txBox="1"/>
          <p:nvPr/>
        </p:nvSpPr>
        <p:spPr>
          <a:xfrm>
            <a:off x="3883212" y="1500191"/>
            <a:ext cx="4163640" cy="1200329"/>
          </a:xfrm>
          <a:prstGeom prst="rect">
            <a:avLst/>
          </a:prstGeom>
          <a:noFill/>
        </p:spPr>
        <p:txBody>
          <a:bodyPr wrap="none">
            <a:spAutoFit/>
          </a:bodyPr>
          <a:lstStyle/>
          <a:p>
            <a:pPr algn="just" eaLnBrk="1" hangingPunct="1">
              <a:defRPr/>
            </a:pPr>
            <a:r>
              <a:rPr lang="it-IT" dirty="0">
                <a:latin typeface="+mj-lt"/>
                <a:cs typeface="Arial" pitchFamily="34" charset="0"/>
              </a:rPr>
              <a:t>La presenza di questo logo sul frontespizio</a:t>
            </a:r>
          </a:p>
          <a:p>
            <a:pPr algn="just" eaLnBrk="1" hangingPunct="1">
              <a:defRPr/>
            </a:pPr>
            <a:r>
              <a:rPr lang="it-IT" dirty="0">
                <a:latin typeface="+mj-lt"/>
                <a:cs typeface="Arial" pitchFamily="34" charset="0"/>
              </a:rPr>
              <a:t>garantisce  che l’argomento trattato è stato</a:t>
            </a:r>
          </a:p>
          <a:p>
            <a:pPr algn="just" eaLnBrk="1" hangingPunct="1">
              <a:defRPr/>
            </a:pPr>
            <a:r>
              <a:rPr lang="it-IT" dirty="0">
                <a:latin typeface="+mj-lt"/>
                <a:cs typeface="Arial" pitchFamily="34" charset="0"/>
              </a:rPr>
              <a:t>ufficialmente approvato da </a:t>
            </a:r>
            <a:r>
              <a:rPr lang="it-IT" b="1" dirty="0">
                <a:latin typeface="+mj-lt"/>
                <a:cs typeface="Arial" pitchFamily="34" charset="0"/>
              </a:rPr>
              <a:t>A.I.A. </a:t>
            </a:r>
            <a:r>
              <a:rPr lang="it-IT" b="1" dirty="0" err="1">
                <a:latin typeface="+mj-lt"/>
                <a:cs typeface="Arial" pitchFamily="34" charset="0"/>
              </a:rPr>
              <a:t>Quality</a:t>
            </a:r>
            <a:r>
              <a:rPr lang="it-IT" b="1" dirty="0">
                <a:latin typeface="+mj-lt"/>
                <a:cs typeface="Arial" pitchFamily="34" charset="0"/>
              </a:rPr>
              <a:t> </a:t>
            </a:r>
            <a:r>
              <a:rPr lang="it-IT" dirty="0">
                <a:latin typeface="+mj-lt"/>
                <a:cs typeface="Arial" pitchFamily="34" charset="0"/>
              </a:rPr>
              <a:t>e</a:t>
            </a:r>
            <a:r>
              <a:rPr lang="it-IT" b="1" dirty="0">
                <a:latin typeface="+mj-lt"/>
                <a:cs typeface="Arial" pitchFamily="34" charset="0"/>
              </a:rPr>
              <a:t> </a:t>
            </a:r>
          </a:p>
          <a:p>
            <a:pPr algn="just" eaLnBrk="1" hangingPunct="1">
              <a:defRPr/>
            </a:pPr>
            <a:r>
              <a:rPr lang="it-IT" dirty="0">
                <a:latin typeface="+mj-lt"/>
                <a:cs typeface="Arial" pitchFamily="34" charset="0"/>
              </a:rPr>
              <a:t>che risponde  ai requisiti tecnici specifici .</a:t>
            </a:r>
          </a:p>
        </p:txBody>
      </p:sp>
      <p:sp>
        <p:nvSpPr>
          <p:cNvPr id="17449" name="CasellaDiTesto 11"/>
          <p:cNvSpPr txBox="1">
            <a:spLocks noChangeArrowheads="1"/>
          </p:cNvSpPr>
          <p:nvPr/>
        </p:nvSpPr>
        <p:spPr bwMode="auto">
          <a:xfrm>
            <a:off x="3000376" y="3429000"/>
            <a:ext cx="283923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it-IT" altLang="it-IT" sz="1800" b="1">
                <a:cs typeface="Arial" panose="020B0604020202020204" pitchFamily="34" charset="0"/>
              </a:rPr>
              <a:t>Riepilogo delle revisioni</a:t>
            </a:r>
          </a:p>
        </p:txBody>
      </p:sp>
      <p:sp>
        <p:nvSpPr>
          <p:cNvPr id="9" name="Rectangle 8">
            <a:extLst>
              <a:ext uri="{FF2B5EF4-FFF2-40B4-BE49-F238E27FC236}">
                <a16:creationId xmlns:a16="http://schemas.microsoft.com/office/drawing/2014/main" id="{CB724940-4006-482B-89F3-A79F4C568969}"/>
              </a:ext>
            </a:extLst>
          </p:cNvPr>
          <p:cNvSpPr>
            <a:spLocks noChangeArrowheads="1"/>
          </p:cNvSpPr>
          <p:nvPr/>
        </p:nvSpPr>
        <p:spPr bwMode="auto">
          <a:xfrm>
            <a:off x="457200" y="-26955"/>
            <a:ext cx="8229600" cy="900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2800" b="1" dirty="0">
                <a:solidFill>
                  <a:srgbClr val="036AAC"/>
                </a:solidFill>
                <a:latin typeface="Century Schoolbook" pitchFamily="18" charset="0"/>
              </a:rPr>
              <a:t>Associazione Italiana Arbitri</a:t>
            </a:r>
          </a:p>
        </p:txBody>
      </p:sp>
      <p:pic>
        <p:nvPicPr>
          <p:cNvPr id="12" name="Picture 2" descr="zuhib4br">
            <a:extLst>
              <a:ext uri="{FF2B5EF4-FFF2-40B4-BE49-F238E27FC236}">
                <a16:creationId xmlns:a16="http://schemas.microsoft.com/office/drawing/2014/main" id="{C4AC6FCF-7F46-48BD-949A-15A7EAD4361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3066" y="145905"/>
            <a:ext cx="462393" cy="608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ttangolo 12">
            <a:extLst>
              <a:ext uri="{FF2B5EF4-FFF2-40B4-BE49-F238E27FC236}">
                <a16:creationId xmlns:a16="http://schemas.microsoft.com/office/drawing/2014/main" id="{3B1778EA-3DC3-49C6-904E-36A6FB2579AE}"/>
              </a:ext>
            </a:extLst>
          </p:cNvPr>
          <p:cNvSpPr/>
          <p:nvPr/>
        </p:nvSpPr>
        <p:spPr>
          <a:xfrm>
            <a:off x="1212248" y="1500191"/>
            <a:ext cx="1376363" cy="1220795"/>
          </a:xfrm>
          <a:prstGeom prst="rect">
            <a:avLst/>
          </a:prstGeom>
          <a:solidFill>
            <a:srgbClr val="006CA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solidFill>
                <a:srgbClr val="FFFF00"/>
              </a:solidFill>
            </a:endParaRPr>
          </a:p>
        </p:txBody>
      </p:sp>
      <p:sp>
        <p:nvSpPr>
          <p:cNvPr id="14" name="CasellaDiTesto 13">
            <a:extLst>
              <a:ext uri="{FF2B5EF4-FFF2-40B4-BE49-F238E27FC236}">
                <a16:creationId xmlns:a16="http://schemas.microsoft.com/office/drawing/2014/main" id="{22F68A25-2BF5-439E-8F35-334ACC4F16A4}"/>
              </a:ext>
            </a:extLst>
          </p:cNvPr>
          <p:cNvSpPr txBox="1"/>
          <p:nvPr/>
        </p:nvSpPr>
        <p:spPr>
          <a:xfrm>
            <a:off x="1367168" y="1761674"/>
            <a:ext cx="1093568" cy="477054"/>
          </a:xfrm>
          <a:prstGeom prst="rect">
            <a:avLst/>
          </a:prstGeom>
          <a:noFill/>
        </p:spPr>
        <p:txBody>
          <a:bodyPr wrap="none" rtlCol="0">
            <a:spAutoFit/>
          </a:bodyPr>
          <a:lstStyle/>
          <a:p>
            <a:pPr algn="ctr">
              <a:lnSpc>
                <a:spcPts val="1500"/>
              </a:lnSpc>
            </a:pPr>
            <a:r>
              <a:rPr lang="it-IT" sz="3600" dirty="0">
                <a:solidFill>
                  <a:schemeClr val="bg1"/>
                </a:solidFill>
                <a:latin typeface="Times New Roman" panose="02020603050405020304" pitchFamily="18" charset="0"/>
                <a:cs typeface="Times New Roman" panose="02020603050405020304" pitchFamily="18" charset="0"/>
              </a:rPr>
              <a:t>AIA</a:t>
            </a:r>
          </a:p>
          <a:p>
            <a:pPr algn="ctr">
              <a:lnSpc>
                <a:spcPts val="1500"/>
              </a:lnSpc>
            </a:pPr>
            <a:r>
              <a:rPr lang="it-IT" sz="1600" dirty="0">
                <a:solidFill>
                  <a:schemeClr val="bg1"/>
                </a:solidFill>
                <a:latin typeface="Times New Roman" panose="02020603050405020304" pitchFamily="18" charset="0"/>
                <a:cs typeface="Times New Roman" panose="02020603050405020304" pitchFamily="18" charset="0"/>
              </a:rPr>
              <a:t>QUALITY</a:t>
            </a:r>
          </a:p>
        </p:txBody>
      </p:sp>
      <p:sp>
        <p:nvSpPr>
          <p:cNvPr id="15" name="Ovale 14">
            <a:extLst>
              <a:ext uri="{FF2B5EF4-FFF2-40B4-BE49-F238E27FC236}">
                <a16:creationId xmlns:a16="http://schemas.microsoft.com/office/drawing/2014/main" id="{5F786178-D752-4860-AF21-416D3C075320}"/>
              </a:ext>
            </a:extLst>
          </p:cNvPr>
          <p:cNvSpPr/>
          <p:nvPr/>
        </p:nvSpPr>
        <p:spPr>
          <a:xfrm>
            <a:off x="1300006" y="2238727"/>
            <a:ext cx="1237218" cy="435705"/>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6" name="CasellaDiTesto 15">
            <a:extLst>
              <a:ext uri="{FF2B5EF4-FFF2-40B4-BE49-F238E27FC236}">
                <a16:creationId xmlns:a16="http://schemas.microsoft.com/office/drawing/2014/main" id="{AA2B5BE4-0458-4E76-B112-EEF47E087988}"/>
              </a:ext>
            </a:extLst>
          </p:cNvPr>
          <p:cNvSpPr txBox="1"/>
          <p:nvPr/>
        </p:nvSpPr>
        <p:spPr>
          <a:xfrm>
            <a:off x="1371448" y="2282598"/>
            <a:ext cx="1132041" cy="307777"/>
          </a:xfrm>
          <a:prstGeom prst="rect">
            <a:avLst/>
          </a:prstGeom>
          <a:noFill/>
        </p:spPr>
        <p:txBody>
          <a:bodyPr wrap="none" rtlCol="0">
            <a:spAutoFit/>
          </a:bodyPr>
          <a:lstStyle/>
          <a:p>
            <a:r>
              <a:rPr lang="it-IT" sz="1400" dirty="0">
                <a:latin typeface="Times New Roman" panose="02020603050405020304" pitchFamily="18" charset="0"/>
                <a:cs typeface="Times New Roman" panose="02020603050405020304" pitchFamily="18" charset="0"/>
              </a:rPr>
              <a:t>APPROVED</a:t>
            </a:r>
          </a:p>
        </p:txBody>
      </p:sp>
      <p:graphicFrame>
        <p:nvGraphicFramePr>
          <p:cNvPr id="17" name="Tabella 16">
            <a:extLst>
              <a:ext uri="{FF2B5EF4-FFF2-40B4-BE49-F238E27FC236}">
                <a16:creationId xmlns:a16="http://schemas.microsoft.com/office/drawing/2014/main" id="{070BA156-C141-484B-AB81-6FCB9F140167}"/>
              </a:ext>
            </a:extLst>
          </p:cNvPr>
          <p:cNvGraphicFramePr>
            <a:graphicFrameLocks noGrp="1"/>
          </p:cNvGraphicFramePr>
          <p:nvPr>
            <p:extLst/>
          </p:nvPr>
        </p:nvGraphicFramePr>
        <p:xfrm>
          <a:off x="427028" y="4752969"/>
          <a:ext cx="8345487" cy="1706822"/>
        </p:xfrm>
        <a:graphic>
          <a:graphicData uri="http://schemas.openxmlformats.org/drawingml/2006/table">
            <a:tbl>
              <a:tblPr firstRow="1" bandRow="1">
                <a:tableStyleId>{5C22544A-7EE6-4342-B048-85BDC9FD1C3A}</a:tableStyleId>
              </a:tblPr>
              <a:tblGrid>
                <a:gridCol w="901700">
                  <a:extLst>
                    <a:ext uri="{9D8B030D-6E8A-4147-A177-3AD203B41FA5}">
                      <a16:colId xmlns:a16="http://schemas.microsoft.com/office/drawing/2014/main" val="20000"/>
                    </a:ext>
                  </a:extLst>
                </a:gridCol>
                <a:gridCol w="1114425">
                  <a:extLst>
                    <a:ext uri="{9D8B030D-6E8A-4147-A177-3AD203B41FA5}">
                      <a16:colId xmlns:a16="http://schemas.microsoft.com/office/drawing/2014/main" val="20001"/>
                    </a:ext>
                  </a:extLst>
                </a:gridCol>
                <a:gridCol w="4357687">
                  <a:extLst>
                    <a:ext uri="{9D8B030D-6E8A-4147-A177-3AD203B41FA5}">
                      <a16:colId xmlns:a16="http://schemas.microsoft.com/office/drawing/2014/main" val="20002"/>
                    </a:ext>
                  </a:extLst>
                </a:gridCol>
                <a:gridCol w="1971675">
                  <a:extLst>
                    <a:ext uri="{9D8B030D-6E8A-4147-A177-3AD203B41FA5}">
                      <a16:colId xmlns:a16="http://schemas.microsoft.com/office/drawing/2014/main" val="20003"/>
                    </a:ext>
                  </a:extLst>
                </a:gridCol>
              </a:tblGrid>
              <a:tr h="180000">
                <a:tc>
                  <a:txBody>
                    <a:bodyPr/>
                    <a:lstStyle/>
                    <a:p>
                      <a:pPr algn="ctr"/>
                      <a:r>
                        <a:rPr lang="it-IT" sz="1000" b="0" dirty="0">
                          <a:solidFill>
                            <a:schemeClr val="tx1"/>
                          </a:solidFill>
                          <a:latin typeface="Arial" pitchFamily="34" charset="0"/>
                          <a:cs typeface="Arial" pitchFamily="34" charset="0"/>
                        </a:rPr>
                        <a:t>5</a:t>
                      </a:r>
                    </a:p>
                  </a:txBody>
                  <a:tcPr marL="111111" marR="111111" marT="45705" marB="457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it-IT" sz="1000" b="0" dirty="0">
                          <a:solidFill>
                            <a:schemeClr val="tx1"/>
                          </a:solidFill>
                          <a:latin typeface="Arial" pitchFamily="34" charset="0"/>
                          <a:cs typeface="Arial" pitchFamily="34" charset="0"/>
                        </a:rPr>
                        <a:t>25/09/2017</a:t>
                      </a:r>
                    </a:p>
                  </a:txBody>
                  <a:tcPr marL="111111" marR="111111" marT="45705" marB="457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it-IT" sz="1000" b="0" dirty="0">
                          <a:solidFill>
                            <a:schemeClr val="tx1"/>
                          </a:solidFill>
                          <a:latin typeface="Arial" pitchFamily="34" charset="0"/>
                          <a:cs typeface="Arial" pitchFamily="34" charset="0"/>
                        </a:rPr>
                        <a:t>Revisione grafica – Circolare 1</a:t>
                      </a:r>
                    </a:p>
                  </a:txBody>
                  <a:tcPr marL="111111" marR="111111" marT="45705" marB="457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it-IT" sz="1000" b="0" dirty="0">
                          <a:solidFill>
                            <a:schemeClr val="tx1"/>
                          </a:solidFill>
                          <a:latin typeface="Arial" pitchFamily="34" charset="0"/>
                          <a:cs typeface="Arial" pitchFamily="34" charset="0"/>
                        </a:rPr>
                        <a:t>Marcato - Meli</a:t>
                      </a:r>
                    </a:p>
                  </a:txBody>
                  <a:tcPr marL="111111" marR="111111" marT="45705" marB="457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41396851"/>
                  </a:ext>
                </a:extLst>
              </a:tr>
              <a:tr h="180000">
                <a:tc>
                  <a:txBody>
                    <a:bodyPr/>
                    <a:lstStyle/>
                    <a:p>
                      <a:pPr algn="ctr"/>
                      <a:r>
                        <a:rPr lang="it-IT" sz="1000" b="0" dirty="0">
                          <a:solidFill>
                            <a:schemeClr val="tx1"/>
                          </a:solidFill>
                          <a:latin typeface="Arial" pitchFamily="34" charset="0"/>
                          <a:cs typeface="Arial" pitchFamily="34" charset="0"/>
                        </a:rPr>
                        <a:t>4</a:t>
                      </a:r>
                    </a:p>
                  </a:txBody>
                  <a:tcPr marL="111111" marR="111111" marT="45705" marB="457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it-IT" sz="1000" b="0" dirty="0">
                          <a:solidFill>
                            <a:schemeClr val="tx1"/>
                          </a:solidFill>
                          <a:latin typeface="Arial" pitchFamily="34" charset="0"/>
                          <a:cs typeface="Arial" pitchFamily="34" charset="0"/>
                        </a:rPr>
                        <a:t>15/07/2016</a:t>
                      </a:r>
                    </a:p>
                  </a:txBody>
                  <a:tcPr marL="111111" marR="111111" marT="45705" marB="457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it-IT" sz="1000" b="0" dirty="0">
                          <a:solidFill>
                            <a:schemeClr val="tx1"/>
                          </a:solidFill>
                          <a:latin typeface="Arial" pitchFamily="34" charset="0"/>
                          <a:cs typeface="Arial" pitchFamily="34" charset="0"/>
                        </a:rPr>
                        <a:t>Aggiornamento dopo revisione IFAB 2016 del regolamento</a:t>
                      </a:r>
                    </a:p>
                  </a:txBody>
                  <a:tcPr marL="111111" marR="111111" marT="45705" marB="457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it-IT" sz="1000" b="0" dirty="0">
                          <a:solidFill>
                            <a:schemeClr val="tx1"/>
                          </a:solidFill>
                          <a:latin typeface="Arial" pitchFamily="34" charset="0"/>
                          <a:cs typeface="Arial" pitchFamily="34" charset="0"/>
                        </a:rPr>
                        <a:t>Falca - </a:t>
                      </a:r>
                      <a:r>
                        <a:rPr lang="it-IT" sz="1000" b="0" dirty="0" err="1">
                          <a:solidFill>
                            <a:schemeClr val="tx1"/>
                          </a:solidFill>
                          <a:latin typeface="Arial" pitchFamily="34" charset="0"/>
                          <a:cs typeface="Arial" pitchFamily="34" charset="0"/>
                        </a:rPr>
                        <a:t>Pozzoli</a:t>
                      </a:r>
                      <a:endParaRPr lang="it-IT" sz="1000" b="0" dirty="0">
                        <a:solidFill>
                          <a:schemeClr val="tx1"/>
                        </a:solidFill>
                        <a:latin typeface="Arial" pitchFamily="34" charset="0"/>
                        <a:cs typeface="Arial" pitchFamily="34" charset="0"/>
                      </a:endParaRPr>
                    </a:p>
                  </a:txBody>
                  <a:tcPr marL="111111" marR="111111" marT="45705" marB="457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180000">
                <a:tc>
                  <a:txBody>
                    <a:bodyPr/>
                    <a:lstStyle/>
                    <a:p>
                      <a:pPr algn="ctr"/>
                      <a:r>
                        <a:rPr lang="it-IT" sz="1000" b="0" dirty="0">
                          <a:solidFill>
                            <a:schemeClr val="tx1"/>
                          </a:solidFill>
                          <a:latin typeface="Arial" pitchFamily="34" charset="0"/>
                          <a:cs typeface="Arial" pitchFamily="34" charset="0"/>
                        </a:rPr>
                        <a:t>3</a:t>
                      </a:r>
                    </a:p>
                  </a:txBody>
                  <a:tcPr marL="111111" marR="111111" marT="45724" marB="457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it-IT" sz="1000" b="0" dirty="0">
                          <a:solidFill>
                            <a:schemeClr val="tx1"/>
                          </a:solidFill>
                          <a:latin typeface="Arial" pitchFamily="34" charset="0"/>
                          <a:cs typeface="Arial" pitchFamily="34" charset="0"/>
                        </a:rPr>
                        <a:t>23/08/2014</a:t>
                      </a:r>
                    </a:p>
                  </a:txBody>
                  <a:tcPr marL="111111" marR="111111" marT="45724" marB="457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it-IT" sz="1000" dirty="0">
                          <a:solidFill>
                            <a:schemeClr val="tx1"/>
                          </a:solidFill>
                          <a:latin typeface="Arial" pitchFamily="34" charset="0"/>
                          <a:cs typeface="Arial" pitchFamily="34" charset="0"/>
                        </a:rPr>
                        <a:t>Revisione immagini e inserimento filmati</a:t>
                      </a:r>
                    </a:p>
                  </a:txBody>
                  <a:tcPr marL="111111" marR="111111" marT="45724" marB="457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483215" rtl="0" eaLnBrk="1" fontAlgn="auto" latinLnBrk="0" hangingPunct="1">
                        <a:lnSpc>
                          <a:spcPct val="100000"/>
                        </a:lnSpc>
                        <a:spcBef>
                          <a:spcPts val="0"/>
                        </a:spcBef>
                        <a:spcAft>
                          <a:spcPts val="0"/>
                        </a:spcAft>
                        <a:buClrTx/>
                        <a:buSzTx/>
                        <a:buFontTx/>
                        <a:buNone/>
                        <a:tabLst/>
                        <a:defRPr/>
                      </a:pPr>
                      <a:r>
                        <a:rPr lang="it-IT" sz="1000" dirty="0">
                          <a:solidFill>
                            <a:schemeClr val="tx1"/>
                          </a:solidFill>
                          <a:latin typeface="Arial" pitchFamily="34" charset="0"/>
                          <a:cs typeface="Arial" pitchFamily="34" charset="0"/>
                        </a:rPr>
                        <a:t>Fiorenza / Falca / </a:t>
                      </a:r>
                      <a:r>
                        <a:rPr lang="it-IT" sz="1000" dirty="0" err="1">
                          <a:solidFill>
                            <a:schemeClr val="tx1"/>
                          </a:solidFill>
                          <a:latin typeface="Arial" pitchFamily="34" charset="0"/>
                          <a:cs typeface="Arial" pitchFamily="34" charset="0"/>
                        </a:rPr>
                        <a:t>Pozzoli</a:t>
                      </a:r>
                      <a:endParaRPr lang="it-IT" sz="1000" dirty="0">
                        <a:solidFill>
                          <a:schemeClr val="tx1"/>
                        </a:solidFill>
                        <a:latin typeface="Arial" pitchFamily="34" charset="0"/>
                        <a:cs typeface="Arial" pitchFamily="34" charset="0"/>
                      </a:endParaRPr>
                    </a:p>
                  </a:txBody>
                  <a:tcPr marL="111111" marR="111111" marT="45724" marB="457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80000">
                <a:tc>
                  <a:txBody>
                    <a:bodyPr/>
                    <a:lstStyle/>
                    <a:p>
                      <a:pPr algn="ctr"/>
                      <a:r>
                        <a:rPr lang="it-IT" sz="1000" b="0" dirty="0">
                          <a:solidFill>
                            <a:schemeClr val="tx1"/>
                          </a:solidFill>
                          <a:latin typeface="Arial" pitchFamily="34" charset="0"/>
                          <a:cs typeface="Arial" pitchFamily="34" charset="0"/>
                        </a:rPr>
                        <a:t>2</a:t>
                      </a:r>
                    </a:p>
                  </a:txBody>
                  <a:tcPr marL="111111" marR="111111" marT="45724" marB="457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it-IT" sz="1000" b="0" dirty="0">
                          <a:solidFill>
                            <a:schemeClr val="tx1"/>
                          </a:solidFill>
                          <a:latin typeface="Arial" pitchFamily="34" charset="0"/>
                          <a:cs typeface="Arial" pitchFamily="34" charset="0"/>
                        </a:rPr>
                        <a:t>23/08/2014</a:t>
                      </a:r>
                    </a:p>
                  </a:txBody>
                  <a:tcPr marL="111111" marR="111111" marT="45724" marB="457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it-IT" sz="1000" dirty="0">
                          <a:solidFill>
                            <a:schemeClr val="tx1"/>
                          </a:solidFill>
                          <a:latin typeface="Arial" pitchFamily="34" charset="0"/>
                          <a:cs typeface="Arial" pitchFamily="34" charset="0"/>
                        </a:rPr>
                        <a:t>Revisione di: contenuti, grafica, immagini</a:t>
                      </a:r>
                    </a:p>
                  </a:txBody>
                  <a:tcPr marL="111111" marR="111111" marT="45724" marB="457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it-IT" sz="1000" dirty="0">
                          <a:solidFill>
                            <a:schemeClr val="tx1"/>
                          </a:solidFill>
                          <a:latin typeface="Arial" pitchFamily="34" charset="0"/>
                          <a:cs typeface="Arial" pitchFamily="34" charset="0"/>
                        </a:rPr>
                        <a:t>Masini/</a:t>
                      </a:r>
                      <a:r>
                        <a:rPr lang="it-IT" sz="1000" dirty="0" err="1">
                          <a:solidFill>
                            <a:schemeClr val="tx1"/>
                          </a:solidFill>
                          <a:latin typeface="Arial" pitchFamily="34" charset="0"/>
                          <a:cs typeface="Arial" pitchFamily="34" charset="0"/>
                        </a:rPr>
                        <a:t>Pozzoli</a:t>
                      </a:r>
                      <a:endParaRPr lang="it-IT" sz="1000" dirty="0">
                        <a:solidFill>
                          <a:schemeClr val="tx1"/>
                        </a:solidFill>
                        <a:latin typeface="Arial" pitchFamily="34" charset="0"/>
                        <a:cs typeface="Arial" pitchFamily="34" charset="0"/>
                      </a:endParaRPr>
                    </a:p>
                  </a:txBody>
                  <a:tcPr marL="111111" marR="111111" marT="45724" marB="457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180000">
                <a:tc>
                  <a:txBody>
                    <a:bodyPr/>
                    <a:lstStyle/>
                    <a:p>
                      <a:pPr algn="ctr"/>
                      <a:r>
                        <a:rPr lang="it-IT" sz="1000" b="0" dirty="0">
                          <a:solidFill>
                            <a:schemeClr val="tx1"/>
                          </a:solidFill>
                          <a:latin typeface="Arial" pitchFamily="34" charset="0"/>
                          <a:cs typeface="Arial" pitchFamily="34" charset="0"/>
                        </a:rPr>
                        <a:t>1</a:t>
                      </a:r>
                    </a:p>
                  </a:txBody>
                  <a:tcPr marL="111111" marR="111111" marT="45705" marB="457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it-IT" sz="1000" b="0" dirty="0">
                          <a:solidFill>
                            <a:schemeClr val="tx1"/>
                          </a:solidFill>
                          <a:latin typeface="Arial" pitchFamily="34" charset="0"/>
                          <a:cs typeface="Arial" pitchFamily="34" charset="0"/>
                        </a:rPr>
                        <a:t>21/06/2014</a:t>
                      </a:r>
                    </a:p>
                  </a:txBody>
                  <a:tcPr marL="111111" marR="111111" marT="45705" marB="457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it-IT" sz="1000" dirty="0">
                          <a:solidFill>
                            <a:schemeClr val="tx1"/>
                          </a:solidFill>
                          <a:latin typeface="Arial" pitchFamily="34" charset="0"/>
                          <a:cs typeface="Arial" pitchFamily="34" charset="0"/>
                        </a:rPr>
                        <a:t>Revisione di: contenuti, grafica, immagini e video</a:t>
                      </a:r>
                    </a:p>
                  </a:txBody>
                  <a:tcPr marL="111111" marR="111111" marT="45724" marB="457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it-IT" sz="1000" dirty="0">
                          <a:solidFill>
                            <a:schemeClr val="tx1"/>
                          </a:solidFill>
                          <a:latin typeface="Arial" pitchFamily="34" charset="0"/>
                          <a:cs typeface="Arial" pitchFamily="34" charset="0"/>
                        </a:rPr>
                        <a:t>Falca / </a:t>
                      </a:r>
                      <a:r>
                        <a:rPr lang="it-IT" sz="1000" dirty="0" err="1">
                          <a:solidFill>
                            <a:schemeClr val="tx1"/>
                          </a:solidFill>
                          <a:latin typeface="Arial" pitchFamily="34" charset="0"/>
                          <a:cs typeface="Arial" pitchFamily="34" charset="0"/>
                        </a:rPr>
                        <a:t>Pozzoli</a:t>
                      </a:r>
                      <a:endParaRPr lang="it-IT" sz="1000" dirty="0">
                        <a:solidFill>
                          <a:schemeClr val="tx1"/>
                        </a:solidFill>
                        <a:latin typeface="Arial" pitchFamily="34" charset="0"/>
                        <a:cs typeface="Arial" pitchFamily="34" charset="0"/>
                      </a:endParaRPr>
                    </a:p>
                  </a:txBody>
                  <a:tcPr marL="111111" marR="111111" marT="45724" marB="457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180000">
                <a:tc>
                  <a:txBody>
                    <a:bodyPr/>
                    <a:lstStyle/>
                    <a:p>
                      <a:pPr algn="ctr"/>
                      <a:r>
                        <a:rPr lang="it-IT" sz="1000" b="0" dirty="0">
                          <a:solidFill>
                            <a:schemeClr val="tx1"/>
                          </a:solidFill>
                          <a:latin typeface="Arial" pitchFamily="34" charset="0"/>
                          <a:cs typeface="Arial" pitchFamily="34" charset="0"/>
                        </a:rPr>
                        <a:t>0</a:t>
                      </a:r>
                    </a:p>
                  </a:txBody>
                  <a:tcPr marL="111111" marR="111111" marT="45705" marB="457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it-IT" sz="1000" b="0" dirty="0">
                          <a:solidFill>
                            <a:schemeClr val="tx1"/>
                          </a:solidFill>
                          <a:latin typeface="Arial" pitchFamily="34" charset="0"/>
                          <a:cs typeface="Arial" pitchFamily="34" charset="0"/>
                        </a:rPr>
                        <a:t>2010/2011</a:t>
                      </a:r>
                    </a:p>
                  </a:txBody>
                  <a:tcPr marL="111111" marR="111111" marT="45705" marB="457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it-IT" sz="1000" dirty="0">
                          <a:solidFill>
                            <a:schemeClr val="tx1"/>
                          </a:solidFill>
                          <a:latin typeface="Arial" pitchFamily="34" charset="0"/>
                          <a:cs typeface="Arial" pitchFamily="34" charset="0"/>
                        </a:rPr>
                        <a:t>Prima emissione</a:t>
                      </a:r>
                    </a:p>
                  </a:txBody>
                  <a:tcPr marL="111111" marR="111111" marT="45724" marB="457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it-IT" sz="1000" baseline="0" dirty="0">
                          <a:solidFill>
                            <a:schemeClr val="tx1"/>
                          </a:solidFill>
                          <a:latin typeface="Arial" pitchFamily="34" charset="0"/>
                          <a:cs typeface="Arial" pitchFamily="34" charset="0"/>
                        </a:rPr>
                        <a:t>Fiorenza / </a:t>
                      </a:r>
                      <a:r>
                        <a:rPr lang="it-IT" sz="1000" dirty="0">
                          <a:solidFill>
                            <a:schemeClr val="tx1"/>
                          </a:solidFill>
                          <a:latin typeface="Arial" pitchFamily="34" charset="0"/>
                          <a:cs typeface="Arial" pitchFamily="34" charset="0"/>
                        </a:rPr>
                        <a:t>Zampaglione</a:t>
                      </a:r>
                    </a:p>
                  </a:txBody>
                  <a:tcPr marL="111111" marR="111111" marT="45724" marB="457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180000">
                <a:tc>
                  <a:txBody>
                    <a:bodyPr/>
                    <a:lstStyle/>
                    <a:p>
                      <a:pPr algn="ctr"/>
                      <a:r>
                        <a:rPr lang="it-IT" sz="1000" dirty="0">
                          <a:solidFill>
                            <a:schemeClr val="tx1"/>
                          </a:solidFill>
                          <a:latin typeface="Arial" pitchFamily="34" charset="0"/>
                          <a:cs typeface="Arial" pitchFamily="34" charset="0"/>
                        </a:rPr>
                        <a:t>Revisione</a:t>
                      </a:r>
                    </a:p>
                  </a:txBody>
                  <a:tcPr marL="111111" marR="111111" marT="45705" marB="457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it-IT" sz="1000" dirty="0">
                          <a:solidFill>
                            <a:schemeClr val="tx1"/>
                          </a:solidFill>
                          <a:latin typeface="Arial" pitchFamily="34" charset="0"/>
                          <a:cs typeface="Arial" pitchFamily="34" charset="0"/>
                        </a:rPr>
                        <a:t>Data</a:t>
                      </a:r>
                    </a:p>
                  </a:txBody>
                  <a:tcPr marL="111111" marR="111111" marT="45705" marB="457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it-IT" sz="1000" dirty="0">
                          <a:solidFill>
                            <a:schemeClr val="tx1"/>
                          </a:solidFill>
                          <a:latin typeface="Arial" pitchFamily="34" charset="0"/>
                          <a:cs typeface="Arial" pitchFamily="34" charset="0"/>
                        </a:rPr>
                        <a:t>Descrizione</a:t>
                      </a:r>
                    </a:p>
                  </a:txBody>
                  <a:tcPr marL="111111" marR="111111" marT="45705" marB="457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it-IT" sz="1000" dirty="0">
                          <a:solidFill>
                            <a:schemeClr val="tx1"/>
                          </a:solidFill>
                          <a:latin typeface="Arial" pitchFamily="34" charset="0"/>
                          <a:cs typeface="Arial" pitchFamily="34" charset="0"/>
                        </a:rPr>
                        <a:t>Redatta</a:t>
                      </a:r>
                    </a:p>
                  </a:txBody>
                  <a:tcPr marL="111111" marR="111111" marT="45705" marB="457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183208936"/>
      </p:ext>
    </p:extLst>
  </p:cSld>
  <p:clrMapOvr>
    <a:masterClrMapping/>
  </p:clrMapOvr>
  <p:transition spd="slow"/>
</p:sld>
</file>

<file path=ppt/theme/theme1.xml><?xml version="1.0" encoding="utf-8"?>
<a:theme xmlns:a="http://schemas.openxmlformats.org/drawingml/2006/main" name="Tema di Office">
  <a:themeElements>
    <a:clrScheme name="Tema di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i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745</TotalTime>
  <Words>899</Words>
  <Application>Microsoft Office PowerPoint</Application>
  <PresentationFormat>Presentazione su schermo (4:3)</PresentationFormat>
  <Paragraphs>98</Paragraphs>
  <Slides>7</Slides>
  <Notes>2</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7</vt:i4>
      </vt:variant>
    </vt:vector>
  </HeadingPairs>
  <TitlesOfParts>
    <vt:vector size="13" baseType="lpstr">
      <vt:lpstr>Arial</vt:lpstr>
      <vt:lpstr>Calibri</vt:lpstr>
      <vt:lpstr>Calibri Light</vt:lpstr>
      <vt:lpstr>Century Schoolbook</vt:lpstr>
      <vt:lpstr>Times New Roman</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Settore Tecnico</dc:creator>
  <cp:lastModifiedBy>Marcello Marcato</cp:lastModifiedBy>
  <cp:revision>116</cp:revision>
  <dcterms:created xsi:type="dcterms:W3CDTF">2017-09-21T11:48:05Z</dcterms:created>
  <dcterms:modified xsi:type="dcterms:W3CDTF">2017-10-10T09:27:42Z</dcterms:modified>
  <cp:contentStatus>Finale</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